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sldIdLst>
    <p:sldId id="258" r:id="rId2"/>
    <p:sldId id="256" r:id="rId3"/>
    <p:sldId id="259" r:id="rId4"/>
    <p:sldId id="260" r:id="rId5"/>
  </p:sldIdLst>
  <p:sldSz cx="15544800" cy="105156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gend" id="{EBFDB677-1D8A-45A6-9EA8-607ACA284937}">
          <p14:sldIdLst>
            <p14:sldId id="258"/>
            <p14:sldId id="256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25560-890A-49CF-8668-B75E72A4E345}" v="6" dt="2025-04-23T17:05:23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6CD6D8-E3B3-4D51-8E3D-9F6343423E4C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1200150"/>
            <a:ext cx="47910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87A8A6-5CC5-48EF-A674-71996A1A4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07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1pPr>
    <a:lvl2pPr marL="625450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2pPr>
    <a:lvl3pPr marL="1250899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3pPr>
    <a:lvl4pPr marL="1876349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4pPr>
    <a:lvl5pPr marL="2501798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5pPr>
    <a:lvl6pPr marL="3127248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6pPr>
    <a:lvl7pPr marL="3752698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7pPr>
    <a:lvl8pPr marL="4378147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8pPr>
    <a:lvl9pPr marL="5003597" algn="l" defTabSz="1250899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244" lvl="1" indent="0">
              <a:buFont typeface="Arial" panose="020B0604020202020204" pitchFamily="34" charset="0"/>
              <a:buNone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4A7EF-96C6-4707-98D1-854C8CDF6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7A8A6-5CC5-48EF-A674-71996A1A4D6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38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7A8A6-5CC5-48EF-A674-71996A1A4D6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94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7A8A6-5CC5-48EF-A674-71996A1A4D6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3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720956"/>
            <a:ext cx="13213080" cy="3660987"/>
          </a:xfrm>
        </p:spPr>
        <p:txBody>
          <a:bodyPr anchor="b"/>
          <a:lstStyle>
            <a:lvl1pPr algn="ctr">
              <a:defRPr sz="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523125"/>
            <a:ext cx="11658600" cy="2538835"/>
          </a:xfrm>
        </p:spPr>
        <p:txBody>
          <a:bodyPr/>
          <a:lstStyle>
            <a:lvl1pPr marL="0" indent="0" algn="ctr">
              <a:buNone/>
              <a:defRPr sz="3680"/>
            </a:lvl1pPr>
            <a:lvl2pPr marL="701025" indent="0" algn="ctr">
              <a:buNone/>
              <a:defRPr sz="3067"/>
            </a:lvl2pPr>
            <a:lvl3pPr marL="1402050" indent="0" algn="ctr">
              <a:buNone/>
              <a:defRPr sz="2760"/>
            </a:lvl3pPr>
            <a:lvl4pPr marL="2103074" indent="0" algn="ctr">
              <a:buNone/>
              <a:defRPr sz="2453"/>
            </a:lvl4pPr>
            <a:lvl5pPr marL="2804099" indent="0" algn="ctr">
              <a:buNone/>
              <a:defRPr sz="2453"/>
            </a:lvl5pPr>
            <a:lvl6pPr marL="3505124" indent="0" algn="ctr">
              <a:buNone/>
              <a:defRPr sz="2453"/>
            </a:lvl6pPr>
            <a:lvl7pPr marL="4206149" indent="0" algn="ctr">
              <a:buNone/>
              <a:defRPr sz="2453"/>
            </a:lvl7pPr>
            <a:lvl8pPr marL="4907173" indent="0" algn="ctr">
              <a:buNone/>
              <a:defRPr sz="2453"/>
            </a:lvl8pPr>
            <a:lvl9pPr marL="5608198" indent="0" algn="ctr">
              <a:buNone/>
              <a:defRPr sz="245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CC1B-1432-4664-8A33-FD87F0FDA063}" type="datetime1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63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6B0-21CB-4DAF-A0E6-2DF0F07334D8}" type="datetime1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4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59858"/>
            <a:ext cx="3351848" cy="89114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59858"/>
            <a:ext cx="9861233" cy="89114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EEA-AED6-41C9-93F4-6FE9C4DCCB96}" type="datetime1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65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5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F91-DE6B-47E5-9B94-5C4839E0E61E}" type="datetime1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49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621600"/>
            <a:ext cx="13407390" cy="4374197"/>
          </a:xfrm>
        </p:spPr>
        <p:txBody>
          <a:bodyPr anchor="b"/>
          <a:lstStyle>
            <a:lvl1pPr>
              <a:defRPr sz="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7037179"/>
            <a:ext cx="13407390" cy="2300287"/>
          </a:xfrm>
        </p:spPr>
        <p:txBody>
          <a:bodyPr/>
          <a:lstStyle>
            <a:lvl1pPr marL="0" indent="0">
              <a:buNone/>
              <a:defRPr sz="3680">
                <a:solidFill>
                  <a:schemeClr val="tx1"/>
                </a:solidFill>
              </a:defRPr>
            </a:lvl1pPr>
            <a:lvl2pPr marL="701025" indent="0">
              <a:buNone/>
              <a:defRPr sz="3067">
                <a:solidFill>
                  <a:schemeClr val="tx1">
                    <a:tint val="75000"/>
                  </a:schemeClr>
                </a:solidFill>
              </a:defRPr>
            </a:lvl2pPr>
            <a:lvl3pPr marL="1402050" indent="0">
              <a:buNone/>
              <a:defRPr sz="2760">
                <a:solidFill>
                  <a:schemeClr val="tx1">
                    <a:tint val="75000"/>
                  </a:schemeClr>
                </a:solidFill>
              </a:defRPr>
            </a:lvl3pPr>
            <a:lvl4pPr marL="2103074" indent="0">
              <a:buNone/>
              <a:defRPr sz="2453">
                <a:solidFill>
                  <a:schemeClr val="tx1">
                    <a:tint val="75000"/>
                  </a:schemeClr>
                </a:solidFill>
              </a:defRPr>
            </a:lvl4pPr>
            <a:lvl5pPr marL="2804099" indent="0">
              <a:buNone/>
              <a:defRPr sz="2453">
                <a:solidFill>
                  <a:schemeClr val="tx1">
                    <a:tint val="75000"/>
                  </a:schemeClr>
                </a:solidFill>
              </a:defRPr>
            </a:lvl5pPr>
            <a:lvl6pPr marL="3505124" indent="0">
              <a:buNone/>
              <a:defRPr sz="2453">
                <a:solidFill>
                  <a:schemeClr val="tx1">
                    <a:tint val="75000"/>
                  </a:schemeClr>
                </a:solidFill>
              </a:defRPr>
            </a:lvl6pPr>
            <a:lvl7pPr marL="4206149" indent="0">
              <a:buNone/>
              <a:defRPr sz="2453">
                <a:solidFill>
                  <a:schemeClr val="tx1">
                    <a:tint val="75000"/>
                  </a:schemeClr>
                </a:solidFill>
              </a:defRPr>
            </a:lvl7pPr>
            <a:lvl8pPr marL="4907173" indent="0">
              <a:buNone/>
              <a:defRPr sz="2453">
                <a:solidFill>
                  <a:schemeClr val="tx1">
                    <a:tint val="75000"/>
                  </a:schemeClr>
                </a:solidFill>
              </a:defRPr>
            </a:lvl8pPr>
            <a:lvl9pPr marL="5608198" indent="0">
              <a:buNone/>
              <a:defRPr sz="24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872F-EB4F-46F8-824E-CEE8FD7677F3}" type="datetime1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48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799291"/>
            <a:ext cx="660654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799291"/>
            <a:ext cx="660654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519F-F042-4F32-87EB-FD2DF46F89B3}" type="datetime1">
              <a:rPr lang="en-CA" smtClean="0"/>
              <a:t>2025-04-23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20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59861"/>
            <a:ext cx="13407390" cy="2032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577783"/>
            <a:ext cx="6576178" cy="1263332"/>
          </a:xfrm>
        </p:spPr>
        <p:txBody>
          <a:bodyPr anchor="b"/>
          <a:lstStyle>
            <a:lvl1pPr marL="0" indent="0">
              <a:buNone/>
              <a:defRPr sz="3680" b="1"/>
            </a:lvl1pPr>
            <a:lvl2pPr marL="701025" indent="0">
              <a:buNone/>
              <a:defRPr sz="3067" b="1"/>
            </a:lvl2pPr>
            <a:lvl3pPr marL="1402050" indent="0">
              <a:buNone/>
              <a:defRPr sz="2760" b="1"/>
            </a:lvl3pPr>
            <a:lvl4pPr marL="2103074" indent="0">
              <a:buNone/>
              <a:defRPr sz="2453" b="1"/>
            </a:lvl4pPr>
            <a:lvl5pPr marL="2804099" indent="0">
              <a:buNone/>
              <a:defRPr sz="2453" b="1"/>
            </a:lvl5pPr>
            <a:lvl6pPr marL="3505124" indent="0">
              <a:buNone/>
              <a:defRPr sz="2453" b="1"/>
            </a:lvl6pPr>
            <a:lvl7pPr marL="4206149" indent="0">
              <a:buNone/>
              <a:defRPr sz="2453" b="1"/>
            </a:lvl7pPr>
            <a:lvl8pPr marL="4907173" indent="0">
              <a:buNone/>
              <a:defRPr sz="2453" b="1"/>
            </a:lvl8pPr>
            <a:lvl9pPr marL="5608198" indent="0">
              <a:buNone/>
              <a:defRPr sz="24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841115"/>
            <a:ext cx="6576178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577783"/>
            <a:ext cx="6608565" cy="1263332"/>
          </a:xfrm>
        </p:spPr>
        <p:txBody>
          <a:bodyPr anchor="b"/>
          <a:lstStyle>
            <a:lvl1pPr marL="0" indent="0">
              <a:buNone/>
              <a:defRPr sz="3680" b="1"/>
            </a:lvl1pPr>
            <a:lvl2pPr marL="701025" indent="0">
              <a:buNone/>
              <a:defRPr sz="3067" b="1"/>
            </a:lvl2pPr>
            <a:lvl3pPr marL="1402050" indent="0">
              <a:buNone/>
              <a:defRPr sz="2760" b="1"/>
            </a:lvl3pPr>
            <a:lvl4pPr marL="2103074" indent="0">
              <a:buNone/>
              <a:defRPr sz="2453" b="1"/>
            </a:lvl4pPr>
            <a:lvl5pPr marL="2804099" indent="0">
              <a:buNone/>
              <a:defRPr sz="2453" b="1"/>
            </a:lvl5pPr>
            <a:lvl6pPr marL="3505124" indent="0">
              <a:buNone/>
              <a:defRPr sz="2453" b="1"/>
            </a:lvl6pPr>
            <a:lvl7pPr marL="4206149" indent="0">
              <a:buNone/>
              <a:defRPr sz="2453" b="1"/>
            </a:lvl7pPr>
            <a:lvl8pPr marL="4907173" indent="0">
              <a:buNone/>
              <a:defRPr sz="2453" b="1"/>
            </a:lvl8pPr>
            <a:lvl9pPr marL="5608198" indent="0">
              <a:buNone/>
              <a:defRPr sz="24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841115"/>
            <a:ext cx="6608565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A7-5106-4BE3-91A0-520920D10A6A}" type="datetime1">
              <a:rPr lang="en-CA" smtClean="0"/>
              <a:t>2025-04-23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55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B2BB-D5F7-4DE2-99E2-4C5AD44AFB05}" type="datetime1">
              <a:rPr lang="en-CA" smtClean="0"/>
              <a:t>2025-04-23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16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48E3-06DC-4A43-A7B3-8B5384059756}" type="datetime1">
              <a:rPr lang="en-CA" smtClean="0"/>
              <a:t>2025-04-23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19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701040"/>
            <a:ext cx="5013603" cy="2453640"/>
          </a:xfrm>
        </p:spPr>
        <p:txBody>
          <a:bodyPr anchor="b"/>
          <a:lstStyle>
            <a:lvl1pPr>
              <a:defRPr sz="49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514054"/>
            <a:ext cx="7869555" cy="7472892"/>
          </a:xfrm>
        </p:spPr>
        <p:txBody>
          <a:bodyPr/>
          <a:lstStyle>
            <a:lvl1pPr>
              <a:defRPr sz="4907"/>
            </a:lvl1pPr>
            <a:lvl2pPr>
              <a:defRPr sz="4293"/>
            </a:lvl2pPr>
            <a:lvl3pPr>
              <a:defRPr sz="3680"/>
            </a:lvl3pPr>
            <a:lvl4pPr>
              <a:defRPr sz="3067"/>
            </a:lvl4pPr>
            <a:lvl5pPr>
              <a:defRPr sz="3067"/>
            </a:lvl5pPr>
            <a:lvl6pPr>
              <a:defRPr sz="3067"/>
            </a:lvl6pPr>
            <a:lvl7pPr>
              <a:defRPr sz="3067"/>
            </a:lvl7pPr>
            <a:lvl8pPr>
              <a:defRPr sz="3067"/>
            </a:lvl8pPr>
            <a:lvl9pPr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154680"/>
            <a:ext cx="5013603" cy="5844435"/>
          </a:xfrm>
        </p:spPr>
        <p:txBody>
          <a:bodyPr/>
          <a:lstStyle>
            <a:lvl1pPr marL="0" indent="0">
              <a:buNone/>
              <a:defRPr sz="2453"/>
            </a:lvl1pPr>
            <a:lvl2pPr marL="701025" indent="0">
              <a:buNone/>
              <a:defRPr sz="2147"/>
            </a:lvl2pPr>
            <a:lvl3pPr marL="1402050" indent="0">
              <a:buNone/>
              <a:defRPr sz="1840"/>
            </a:lvl3pPr>
            <a:lvl4pPr marL="2103074" indent="0">
              <a:buNone/>
              <a:defRPr sz="1533"/>
            </a:lvl4pPr>
            <a:lvl5pPr marL="2804099" indent="0">
              <a:buNone/>
              <a:defRPr sz="1533"/>
            </a:lvl5pPr>
            <a:lvl6pPr marL="3505124" indent="0">
              <a:buNone/>
              <a:defRPr sz="1533"/>
            </a:lvl6pPr>
            <a:lvl7pPr marL="4206149" indent="0">
              <a:buNone/>
              <a:defRPr sz="1533"/>
            </a:lvl7pPr>
            <a:lvl8pPr marL="4907173" indent="0">
              <a:buNone/>
              <a:defRPr sz="1533"/>
            </a:lvl8pPr>
            <a:lvl9pPr marL="5608198" indent="0">
              <a:buNone/>
              <a:defRPr sz="1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4148-500D-439A-91DE-C58C572A5FEB}" type="datetime1">
              <a:rPr lang="en-CA" smtClean="0"/>
              <a:t>2025-04-23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54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701040"/>
            <a:ext cx="5013603" cy="2453640"/>
          </a:xfrm>
        </p:spPr>
        <p:txBody>
          <a:bodyPr anchor="b"/>
          <a:lstStyle>
            <a:lvl1pPr>
              <a:defRPr sz="49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514054"/>
            <a:ext cx="7869555" cy="7472892"/>
          </a:xfrm>
        </p:spPr>
        <p:txBody>
          <a:bodyPr anchor="t"/>
          <a:lstStyle>
            <a:lvl1pPr marL="0" indent="0">
              <a:buNone/>
              <a:defRPr sz="4907"/>
            </a:lvl1pPr>
            <a:lvl2pPr marL="701025" indent="0">
              <a:buNone/>
              <a:defRPr sz="4293"/>
            </a:lvl2pPr>
            <a:lvl3pPr marL="1402050" indent="0">
              <a:buNone/>
              <a:defRPr sz="3680"/>
            </a:lvl3pPr>
            <a:lvl4pPr marL="2103074" indent="0">
              <a:buNone/>
              <a:defRPr sz="3067"/>
            </a:lvl4pPr>
            <a:lvl5pPr marL="2804099" indent="0">
              <a:buNone/>
              <a:defRPr sz="3067"/>
            </a:lvl5pPr>
            <a:lvl6pPr marL="3505124" indent="0">
              <a:buNone/>
              <a:defRPr sz="3067"/>
            </a:lvl6pPr>
            <a:lvl7pPr marL="4206149" indent="0">
              <a:buNone/>
              <a:defRPr sz="3067"/>
            </a:lvl7pPr>
            <a:lvl8pPr marL="4907173" indent="0">
              <a:buNone/>
              <a:defRPr sz="3067"/>
            </a:lvl8pPr>
            <a:lvl9pPr marL="5608198" indent="0">
              <a:buNone/>
              <a:defRPr sz="30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154680"/>
            <a:ext cx="5013603" cy="5844435"/>
          </a:xfrm>
        </p:spPr>
        <p:txBody>
          <a:bodyPr/>
          <a:lstStyle>
            <a:lvl1pPr marL="0" indent="0">
              <a:buNone/>
              <a:defRPr sz="2453"/>
            </a:lvl1pPr>
            <a:lvl2pPr marL="701025" indent="0">
              <a:buNone/>
              <a:defRPr sz="2147"/>
            </a:lvl2pPr>
            <a:lvl3pPr marL="1402050" indent="0">
              <a:buNone/>
              <a:defRPr sz="1840"/>
            </a:lvl3pPr>
            <a:lvl4pPr marL="2103074" indent="0">
              <a:buNone/>
              <a:defRPr sz="1533"/>
            </a:lvl4pPr>
            <a:lvl5pPr marL="2804099" indent="0">
              <a:buNone/>
              <a:defRPr sz="1533"/>
            </a:lvl5pPr>
            <a:lvl6pPr marL="3505124" indent="0">
              <a:buNone/>
              <a:defRPr sz="1533"/>
            </a:lvl6pPr>
            <a:lvl7pPr marL="4206149" indent="0">
              <a:buNone/>
              <a:defRPr sz="1533"/>
            </a:lvl7pPr>
            <a:lvl8pPr marL="4907173" indent="0">
              <a:buNone/>
              <a:defRPr sz="1533"/>
            </a:lvl8pPr>
            <a:lvl9pPr marL="5608198" indent="0">
              <a:buNone/>
              <a:defRPr sz="1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6AC-3661-4943-9B0B-6553DC96E415}" type="datetime1">
              <a:rPr lang="en-CA" smtClean="0"/>
              <a:t>2025-04-23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6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59861"/>
            <a:ext cx="13407390" cy="203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799291"/>
            <a:ext cx="13407390" cy="667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746406"/>
            <a:ext cx="349758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74E2-ECDD-46E8-B872-16103603B8AD}" type="datetime1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746406"/>
            <a:ext cx="524637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746406"/>
            <a:ext cx="349758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F34A5-19B3-4A01-9D1A-9D47E1AE3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14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1402050" rtl="0" eaLnBrk="1" latinLnBrk="0" hangingPunct="1">
        <a:lnSpc>
          <a:spcPct val="90000"/>
        </a:lnSpc>
        <a:spcBef>
          <a:spcPct val="0"/>
        </a:spcBef>
        <a:buNone/>
        <a:defRPr sz="67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512" indent="-350512" algn="l" defTabSz="140205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4293" kern="1200">
          <a:solidFill>
            <a:schemeClr val="tx1"/>
          </a:solidFill>
          <a:latin typeface="+mn-lt"/>
          <a:ea typeface="+mn-ea"/>
          <a:cs typeface="+mn-cs"/>
        </a:defRPr>
      </a:lvl1pPr>
      <a:lvl2pPr marL="1051537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3680" kern="1200">
          <a:solidFill>
            <a:schemeClr val="tx1"/>
          </a:solidFill>
          <a:latin typeface="+mn-lt"/>
          <a:ea typeface="+mn-ea"/>
          <a:cs typeface="+mn-cs"/>
        </a:defRPr>
      </a:lvl2pPr>
      <a:lvl3pPr marL="1752562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453587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4pPr>
      <a:lvl5pPr marL="3154611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5pPr>
      <a:lvl6pPr marL="3855636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6pPr>
      <a:lvl7pPr marL="4556661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7pPr>
      <a:lvl8pPr marL="5257686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8pPr>
      <a:lvl9pPr marL="5958710" indent="-350512" algn="l" defTabSz="1402050" rtl="0" eaLnBrk="1" latinLnBrk="0" hangingPunct="1">
        <a:lnSpc>
          <a:spcPct val="90000"/>
        </a:lnSpc>
        <a:spcBef>
          <a:spcPts val="767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701025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2pPr>
      <a:lvl3pPr marL="1402050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3pPr>
      <a:lvl4pPr marL="2103074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4pPr>
      <a:lvl5pPr marL="2804099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5pPr>
      <a:lvl6pPr marL="3505124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6pPr>
      <a:lvl7pPr marL="4206149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7pPr>
      <a:lvl8pPr marL="4907173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8pPr>
      <a:lvl9pPr marL="5608198" algn="l" defTabSz="1402050" rtl="0" eaLnBrk="1" latinLnBrk="0" hangingPunct="1">
        <a:defRPr sz="2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1ACEB0-D43A-052D-6ED0-E66C0C12B3FB}"/>
              </a:ext>
            </a:extLst>
          </p:cNvPr>
          <p:cNvSpPr txBox="1"/>
          <p:nvPr/>
        </p:nvSpPr>
        <p:spPr>
          <a:xfrm>
            <a:off x="485217" y="929672"/>
            <a:ext cx="1577804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772" indent="-187772">
              <a:buFont typeface="Arial" panose="020B0604020202020204" pitchFamily="34" charset="0"/>
              <a:buChar char="•"/>
            </a:pPr>
            <a:r>
              <a:rPr lang="en-CA" sz="2500"/>
              <a:t>Step 1: File/Save a </a:t>
            </a:r>
            <a:r>
              <a:rPr lang="en-CA" sz="2500" u="sng"/>
              <a:t>new copy </a:t>
            </a:r>
            <a:r>
              <a:rPr lang="en-CA" sz="2500"/>
              <a:t> of the file for your Project.</a:t>
            </a:r>
          </a:p>
          <a:p>
            <a:pPr marL="187772" indent="-187772">
              <a:buFont typeface="Arial" panose="020B0604020202020204" pitchFamily="34" charset="0"/>
              <a:buChar char="•"/>
            </a:pPr>
            <a:r>
              <a:rPr lang="en-CA" sz="2500"/>
              <a:t>Step 2: Inserting image onto page</a:t>
            </a:r>
          </a:p>
          <a:p>
            <a:pPr marL="717021" lvl="1" indent="-187772">
              <a:buFont typeface="Arial" panose="020B0604020202020204" pitchFamily="34" charset="0"/>
              <a:buChar char="•"/>
            </a:pPr>
            <a:r>
              <a:rPr lang="en-CA" sz="2500"/>
              <a:t>Right click on the image box</a:t>
            </a:r>
          </a:p>
          <a:p>
            <a:pPr marL="717021" lvl="1" indent="-187772">
              <a:buFont typeface="Arial" panose="020B0604020202020204" pitchFamily="34" charset="0"/>
              <a:buChar char="•"/>
            </a:pPr>
            <a:r>
              <a:rPr lang="en-CA" sz="2500"/>
              <a:t>Click “Change Picture” and navigate to desired image </a:t>
            </a:r>
          </a:p>
          <a:p>
            <a:pPr marL="717021" lvl="1" indent="-187772">
              <a:buFont typeface="Arial" panose="020B0604020202020204" pitchFamily="34" charset="0"/>
              <a:buChar char="•"/>
            </a:pPr>
            <a:r>
              <a:rPr lang="en-CA" sz="2500"/>
              <a:t>Formatting size of image boxes use 18.5cm for the height, width will vary.</a:t>
            </a:r>
          </a:p>
          <a:p>
            <a:pPr marL="187772" indent="-187772">
              <a:buFont typeface="Arial" panose="020B0604020202020204" pitchFamily="34" charset="0"/>
              <a:buChar char="•"/>
            </a:pPr>
            <a:r>
              <a:rPr lang="en-CA" sz="2500"/>
              <a:t>Step 3: Create Legend</a:t>
            </a:r>
          </a:p>
          <a:p>
            <a:pPr marL="717021" lvl="1" indent="-187772">
              <a:buFont typeface="Arial" panose="020B0604020202020204" pitchFamily="34" charset="0"/>
              <a:buChar char="•"/>
            </a:pPr>
            <a:r>
              <a:rPr lang="en-CA" sz="2500"/>
              <a:t>If shapes or symbols are used, include them in the legend with a description of their meaning </a:t>
            </a:r>
          </a:p>
          <a:p>
            <a:pPr marL="717021" lvl="1" indent="-187772">
              <a:buFont typeface="Arial" panose="020B0604020202020204" pitchFamily="34" charset="0"/>
              <a:buChar char="•"/>
            </a:pPr>
            <a:r>
              <a:rPr lang="en-CA" sz="2500"/>
              <a:t>Differentiate workspace or items by colour</a:t>
            </a:r>
          </a:p>
          <a:p>
            <a:pPr marL="187772" indent="-187772" defTabSz="1058498">
              <a:buFont typeface="Arial" panose="020B0604020202020204" pitchFamily="34" charset="0"/>
              <a:buChar char="•"/>
              <a:defRPr/>
            </a:pPr>
            <a:r>
              <a:rPr lang="en-CA" sz="2500"/>
              <a:t>Step 4: Replace highlighted text underneath images</a:t>
            </a:r>
          </a:p>
          <a:p>
            <a:pPr marL="187772" indent="-187772" defTabSz="1058498">
              <a:buFont typeface="Arial" panose="020B0604020202020204" pitchFamily="34" charset="0"/>
              <a:buChar char="•"/>
              <a:defRPr/>
            </a:pPr>
            <a:r>
              <a:rPr lang="en-CA" sz="2500"/>
              <a:t>Step 5: If applicable, bring north arrow to front of image by right clicking and selecting “bring to front”</a:t>
            </a:r>
          </a:p>
          <a:p>
            <a:pPr marL="187772" indent="-187772">
              <a:buFont typeface="Arial" panose="020B0604020202020204" pitchFamily="34" charset="0"/>
              <a:buChar char="•"/>
            </a:pPr>
            <a:r>
              <a:rPr lang="en-CA" sz="2500"/>
              <a:t>Step 6: Insert additional slides</a:t>
            </a:r>
          </a:p>
          <a:p>
            <a:pPr marL="717021" lvl="1" indent="-187772">
              <a:buFont typeface="Arial" panose="020B0604020202020204" pitchFamily="34" charset="0"/>
              <a:buChar char="•"/>
            </a:pPr>
            <a:r>
              <a:rPr lang="en-CA" sz="2500"/>
              <a:t>Click “New Slide” on the tool bar </a:t>
            </a:r>
          </a:p>
          <a:p>
            <a:pPr marL="717021" lvl="1" indent="-187772">
              <a:buFont typeface="Arial" panose="020B0604020202020204" pitchFamily="34" charset="0"/>
              <a:buChar char="•"/>
            </a:pPr>
            <a:r>
              <a:rPr lang="en-CA" sz="2500"/>
              <a:t>Click “Duplicate Selected Slide”</a:t>
            </a:r>
          </a:p>
          <a:p>
            <a:pPr marL="187772" indent="-187772">
              <a:buFont typeface="Arial" panose="020B0604020202020204" pitchFamily="34" charset="0"/>
              <a:buChar char="•"/>
            </a:pPr>
            <a:r>
              <a:rPr lang="en-CA" sz="2500"/>
              <a:t>Step 7: Once complete, PDF document by selecting: File – Save as Adobe PDF and submit with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50BB0-70AE-B505-F678-81EDE28B4466}"/>
              </a:ext>
            </a:extLst>
          </p:cNvPr>
          <p:cNvSpPr txBox="1"/>
          <p:nvPr/>
        </p:nvSpPr>
        <p:spPr>
          <a:xfrm>
            <a:off x="485218" y="260298"/>
            <a:ext cx="6509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/>
              <a:t>Instructions</a:t>
            </a:r>
          </a:p>
          <a:p>
            <a:pPr marL="529249" lvl="1" defTabSz="1058498">
              <a:defRPr/>
            </a:pPr>
            <a:endParaRPr lang="en-CA" sz="4000"/>
          </a:p>
        </p:txBody>
      </p:sp>
    </p:spTree>
    <p:extLst>
      <p:ext uri="{BB962C8B-B14F-4D97-AF65-F5344CB8AC3E}">
        <p14:creationId xmlns:p14="http://schemas.microsoft.com/office/powerpoint/2010/main" val="4691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52">
            <a:extLst>
              <a:ext uri="{FF2B5EF4-FFF2-40B4-BE49-F238E27FC236}">
                <a16:creationId xmlns:a16="http://schemas.microsoft.com/office/drawing/2014/main" id="{B8CC6BCC-D581-72F8-5966-F7C53BF6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2" y="1728669"/>
            <a:ext cx="9696357" cy="6660000"/>
          </a:xfrm>
          <a:effectLst>
            <a:softEdge rad="25400"/>
          </a:effec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E4AD2-3AA8-E316-E0B0-C660DD342FF6}"/>
              </a:ext>
            </a:extLst>
          </p:cNvPr>
          <p:cNvSpPr txBox="1">
            <a:spLocks/>
          </p:cNvSpPr>
          <p:nvPr/>
        </p:nvSpPr>
        <p:spPr>
          <a:xfrm>
            <a:off x="1126448" y="9854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highlight>
                  <a:srgbClr val="FFFF00"/>
                </a:highlight>
              </a:rPr>
              <a:t>Date</a:t>
            </a:r>
            <a:endParaRPr lang="en-CA" sz="1400">
              <a:highlight>
                <a:srgbClr val="FFFF00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87A00E-2128-5EEE-56EB-7012611AA496}"/>
              </a:ext>
            </a:extLst>
          </p:cNvPr>
          <p:cNvSpPr txBox="1">
            <a:spLocks/>
          </p:cNvSpPr>
          <p:nvPr/>
        </p:nvSpPr>
        <p:spPr>
          <a:xfrm>
            <a:off x="5715000" y="98549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>
                <a:highlight>
                  <a:srgbClr val="FFFF00"/>
                </a:highlight>
              </a:rPr>
              <a:t>Name of Proposal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121B4A-B5C6-589F-F06A-E57FBB87EF55}"/>
              </a:ext>
            </a:extLst>
          </p:cNvPr>
          <p:cNvSpPr txBox="1">
            <a:spLocks/>
          </p:cNvSpPr>
          <p:nvPr/>
        </p:nvSpPr>
        <p:spPr>
          <a:xfrm>
            <a:off x="11870635" y="9854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33101-27FA-43BA-B073-9FE122226FE5}" type="slidenum">
              <a:rPr lang="en-CA" sz="1400" smtClean="0"/>
              <a:pPr/>
              <a:t>2</a:t>
            </a:fld>
            <a:endParaRPr lang="en-CA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4489ED-FC72-8811-BF73-6436C3729C20}"/>
              </a:ext>
            </a:extLst>
          </p:cNvPr>
          <p:cNvGrpSpPr/>
          <p:nvPr/>
        </p:nvGrpSpPr>
        <p:grpSpPr>
          <a:xfrm>
            <a:off x="9155430" y="2021502"/>
            <a:ext cx="883920" cy="827723"/>
            <a:chOff x="7206531" y="1542428"/>
            <a:chExt cx="883920" cy="8277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93957D-AB2F-1A14-7544-C831AF334F59}"/>
                </a:ext>
              </a:extLst>
            </p:cNvPr>
            <p:cNvSpPr txBox="1">
              <a:spLocks/>
            </p:cNvSpPr>
            <p:nvPr/>
          </p:nvSpPr>
          <p:spPr>
            <a:xfrm>
              <a:off x="7206531" y="1542428"/>
              <a:ext cx="883920" cy="8277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CA"/>
            </a:p>
          </p:txBody>
        </p:sp>
        <p:pic>
          <p:nvPicPr>
            <p:cNvPr id="10" name="Picture 9" descr="Shape, arrow&#10;&#10;Description automatically generated">
              <a:extLst>
                <a:ext uri="{FF2B5EF4-FFF2-40B4-BE49-F238E27FC236}">
                  <a16:creationId xmlns:a16="http://schemas.microsoft.com/office/drawing/2014/main" id="{E41582AC-4E16-FC10-AA2C-F5CDD465C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891" y="1596289"/>
              <a:ext cx="681131" cy="720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7219AE-93CB-C201-9017-2A6759F4A94F}"/>
              </a:ext>
            </a:extLst>
          </p:cNvPr>
          <p:cNvGrpSpPr/>
          <p:nvPr/>
        </p:nvGrpSpPr>
        <p:grpSpPr>
          <a:xfrm>
            <a:off x="10515600" y="1026695"/>
            <a:ext cx="4299582" cy="8205045"/>
            <a:chOff x="10515600" y="1157752"/>
            <a:chExt cx="4299582" cy="807398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CF7250-375E-FD3B-128C-07CE8D31766F}"/>
                </a:ext>
              </a:extLst>
            </p:cNvPr>
            <p:cNvSpPr txBox="1"/>
            <p:nvPr/>
          </p:nvSpPr>
          <p:spPr>
            <a:xfrm>
              <a:off x="10515600" y="1157752"/>
              <a:ext cx="4299582" cy="4919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CA" sz="2400"/>
                <a:t>Legend</a:t>
              </a:r>
              <a:r>
                <a:rPr lang="en-CA"/>
                <a:t>: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871E64-9144-232E-0943-69F2AF37F121}"/>
                </a:ext>
              </a:extLst>
            </p:cNvPr>
            <p:cNvGrpSpPr/>
            <p:nvPr/>
          </p:nvGrpSpPr>
          <p:grpSpPr>
            <a:xfrm>
              <a:off x="10515600" y="6076897"/>
              <a:ext cx="4299582" cy="3154843"/>
              <a:chOff x="10040729" y="5844272"/>
              <a:chExt cx="5013603" cy="3154843"/>
            </a:xfrm>
            <a:solidFill>
              <a:schemeClr val="bg1"/>
            </a:solidFill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6959FE6-0D66-450E-855F-27C7A378665E}"/>
                  </a:ext>
                </a:extLst>
              </p:cNvPr>
              <p:cNvGrpSpPr/>
              <p:nvPr/>
            </p:nvGrpSpPr>
            <p:grpSpPr>
              <a:xfrm>
                <a:off x="10040729" y="6736128"/>
                <a:ext cx="5013603" cy="2262987"/>
                <a:chOff x="9924357" y="7381460"/>
                <a:chExt cx="5013603" cy="2262987"/>
              </a:xfrm>
              <a:grpFill/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AC6E294-334E-A6D2-3C40-8CEE420CC428}"/>
                    </a:ext>
                  </a:extLst>
                </p:cNvPr>
                <p:cNvSpPr txBox="1"/>
                <p:nvPr/>
              </p:nvSpPr>
              <p:spPr>
                <a:xfrm>
                  <a:off x="9924357" y="7381460"/>
                  <a:ext cx="5013603" cy="89185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CA" sz="2450">
                      <a:highlight>
                        <a:srgbClr val="FFFF00"/>
                      </a:highlight>
                    </a:rPr>
                    <a:t>Enter Figure Name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51F8AE-C424-973E-FF92-9717F86E77C7}"/>
                    </a:ext>
                  </a:extLst>
                </p:cNvPr>
                <p:cNvSpPr txBox="1"/>
                <p:nvPr/>
              </p:nvSpPr>
              <p:spPr>
                <a:xfrm>
                  <a:off x="9924357" y="8273314"/>
                  <a:ext cx="4987397" cy="6855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Date:</a:t>
                  </a:r>
                  <a:r>
                    <a:rPr lang="en-CA"/>
                    <a:t> 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E8CF341-9DCF-1AAD-FD28-F01A84037230}"/>
                    </a:ext>
                  </a:extLst>
                </p:cNvPr>
                <p:cNvSpPr txBox="1"/>
                <p:nvPr/>
              </p:nvSpPr>
              <p:spPr>
                <a:xfrm>
                  <a:off x="9924357" y="8958880"/>
                  <a:ext cx="3299274" cy="6855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Assumptions: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6F11B7-0973-262B-3C10-F897010A9813}"/>
                    </a:ext>
                  </a:extLst>
                </p:cNvPr>
                <p:cNvSpPr txBox="1"/>
                <p:nvPr/>
              </p:nvSpPr>
              <p:spPr>
                <a:xfrm>
                  <a:off x="13223631" y="8958881"/>
                  <a:ext cx="1714329" cy="6855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Figure: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455E8B-5AE9-D556-F3BB-1662E07BB1D6}"/>
                  </a:ext>
                </a:extLst>
              </p:cNvPr>
              <p:cNvSpPr txBox="1"/>
              <p:nvPr/>
            </p:nvSpPr>
            <p:spPr>
              <a:xfrm>
                <a:off x="10040729" y="5844272"/>
                <a:ext cx="5013603" cy="8918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CA" sz="2450">
                    <a:highlight>
                      <a:srgbClr val="FFFF00"/>
                    </a:highlight>
                  </a:rPr>
                  <a:t>Enter Proposal Name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1B941-054C-5018-0984-EA790B35E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470" y="1540797"/>
            <a:ext cx="499915" cy="499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E46213-2350-5B68-D99D-F3073C826EB0}"/>
              </a:ext>
            </a:extLst>
          </p:cNvPr>
          <p:cNvSpPr/>
          <p:nvPr/>
        </p:nvSpPr>
        <p:spPr>
          <a:xfrm>
            <a:off x="6340839" y="3597639"/>
            <a:ext cx="734518" cy="7495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886F5-6A7A-96B8-1C88-F4CA89EB1C49}"/>
              </a:ext>
            </a:extLst>
          </p:cNvPr>
          <p:cNvSpPr/>
          <p:nvPr/>
        </p:nvSpPr>
        <p:spPr>
          <a:xfrm>
            <a:off x="10565168" y="2420608"/>
            <a:ext cx="617217" cy="4286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23E08-57E6-5FA3-970C-333F630A71FE}"/>
              </a:ext>
            </a:extLst>
          </p:cNvPr>
          <p:cNvSpPr txBox="1"/>
          <p:nvPr/>
        </p:nvSpPr>
        <p:spPr>
          <a:xfrm>
            <a:off x="11231953" y="2457546"/>
            <a:ext cx="29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Extent of Workspace</a:t>
            </a:r>
            <a:endParaRPr lang="en-CA" b="1">
              <a:highlight>
                <a:srgbClr val="FFFF00"/>
              </a:highlight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DD68CEF-1C4B-61BE-5397-9460FB4A6D92}"/>
              </a:ext>
            </a:extLst>
          </p:cNvPr>
          <p:cNvSpPr/>
          <p:nvPr/>
        </p:nvSpPr>
        <p:spPr>
          <a:xfrm>
            <a:off x="6723088" y="4107307"/>
            <a:ext cx="254832" cy="19487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D4213AD-479C-3B90-DC47-CEF329764532}"/>
              </a:ext>
            </a:extLst>
          </p:cNvPr>
          <p:cNvSpPr/>
          <p:nvPr/>
        </p:nvSpPr>
        <p:spPr>
          <a:xfrm>
            <a:off x="10746360" y="3229121"/>
            <a:ext cx="254832" cy="19487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5665A-8044-2C9E-76BD-EC64BA2EE4F0}"/>
              </a:ext>
            </a:extLst>
          </p:cNvPr>
          <p:cNvSpPr txBox="1"/>
          <p:nvPr/>
        </p:nvSpPr>
        <p:spPr>
          <a:xfrm>
            <a:off x="11231953" y="3139991"/>
            <a:ext cx="29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Work Location</a:t>
            </a:r>
            <a:endParaRPr lang="en-CA" b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93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52">
            <a:extLst>
              <a:ext uri="{FF2B5EF4-FFF2-40B4-BE49-F238E27FC236}">
                <a16:creationId xmlns:a16="http://schemas.microsoft.com/office/drawing/2014/main" id="{B8CC6BCC-D581-72F8-5966-F7C53BF6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2" y="1728669"/>
            <a:ext cx="9696357" cy="6660000"/>
          </a:xfrm>
          <a:effectLst>
            <a:softEdge rad="25400"/>
          </a:effec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E4AD2-3AA8-E316-E0B0-C660DD342FF6}"/>
              </a:ext>
            </a:extLst>
          </p:cNvPr>
          <p:cNvSpPr txBox="1">
            <a:spLocks/>
          </p:cNvSpPr>
          <p:nvPr/>
        </p:nvSpPr>
        <p:spPr>
          <a:xfrm>
            <a:off x="1126448" y="9854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highlight>
                  <a:srgbClr val="FFFF00"/>
                </a:highlight>
              </a:rPr>
              <a:t>Date</a:t>
            </a:r>
            <a:endParaRPr lang="en-CA" sz="1400">
              <a:highlight>
                <a:srgbClr val="FFFF00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87A00E-2128-5EEE-56EB-7012611AA496}"/>
              </a:ext>
            </a:extLst>
          </p:cNvPr>
          <p:cNvSpPr txBox="1">
            <a:spLocks/>
          </p:cNvSpPr>
          <p:nvPr/>
        </p:nvSpPr>
        <p:spPr>
          <a:xfrm>
            <a:off x="5715000" y="98549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>
                <a:highlight>
                  <a:srgbClr val="FFFF00"/>
                </a:highlight>
              </a:rPr>
              <a:t>Name of Proposal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121B4A-B5C6-589F-F06A-E57FBB87EF55}"/>
              </a:ext>
            </a:extLst>
          </p:cNvPr>
          <p:cNvSpPr txBox="1">
            <a:spLocks/>
          </p:cNvSpPr>
          <p:nvPr/>
        </p:nvSpPr>
        <p:spPr>
          <a:xfrm>
            <a:off x="11870635" y="9854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33101-27FA-43BA-B073-9FE122226FE5}" type="slidenum">
              <a:rPr lang="en-CA" sz="1400" smtClean="0"/>
              <a:pPr/>
              <a:t>3</a:t>
            </a:fld>
            <a:endParaRPr lang="en-CA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4489ED-FC72-8811-BF73-6436C3729C20}"/>
              </a:ext>
            </a:extLst>
          </p:cNvPr>
          <p:cNvGrpSpPr/>
          <p:nvPr/>
        </p:nvGrpSpPr>
        <p:grpSpPr>
          <a:xfrm>
            <a:off x="9155430" y="2021502"/>
            <a:ext cx="883920" cy="827723"/>
            <a:chOff x="7206531" y="1542428"/>
            <a:chExt cx="883920" cy="8277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93957D-AB2F-1A14-7544-C831AF334F59}"/>
                </a:ext>
              </a:extLst>
            </p:cNvPr>
            <p:cNvSpPr txBox="1">
              <a:spLocks/>
            </p:cNvSpPr>
            <p:nvPr/>
          </p:nvSpPr>
          <p:spPr>
            <a:xfrm>
              <a:off x="7206531" y="1542428"/>
              <a:ext cx="883920" cy="8277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CA"/>
            </a:p>
          </p:txBody>
        </p:sp>
        <p:pic>
          <p:nvPicPr>
            <p:cNvPr id="10" name="Picture 9" descr="Shape, arrow&#10;&#10;Description automatically generated">
              <a:extLst>
                <a:ext uri="{FF2B5EF4-FFF2-40B4-BE49-F238E27FC236}">
                  <a16:creationId xmlns:a16="http://schemas.microsoft.com/office/drawing/2014/main" id="{E41582AC-4E16-FC10-AA2C-F5CDD465C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891" y="1596289"/>
              <a:ext cx="681131" cy="720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7219AE-93CB-C201-9017-2A6759F4A94F}"/>
              </a:ext>
            </a:extLst>
          </p:cNvPr>
          <p:cNvGrpSpPr/>
          <p:nvPr/>
        </p:nvGrpSpPr>
        <p:grpSpPr>
          <a:xfrm>
            <a:off x="10515600" y="1026695"/>
            <a:ext cx="4299582" cy="8205045"/>
            <a:chOff x="10515600" y="1157752"/>
            <a:chExt cx="4299582" cy="807398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CF7250-375E-FD3B-128C-07CE8D31766F}"/>
                </a:ext>
              </a:extLst>
            </p:cNvPr>
            <p:cNvSpPr txBox="1"/>
            <p:nvPr/>
          </p:nvSpPr>
          <p:spPr>
            <a:xfrm>
              <a:off x="10515600" y="1157752"/>
              <a:ext cx="4299582" cy="4919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CA" sz="2400"/>
                <a:t>Legend</a:t>
              </a:r>
              <a:r>
                <a:rPr lang="en-CA"/>
                <a:t>: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871E64-9144-232E-0943-69F2AF37F121}"/>
                </a:ext>
              </a:extLst>
            </p:cNvPr>
            <p:cNvGrpSpPr/>
            <p:nvPr/>
          </p:nvGrpSpPr>
          <p:grpSpPr>
            <a:xfrm>
              <a:off x="10515600" y="6076897"/>
              <a:ext cx="4299582" cy="3154843"/>
              <a:chOff x="10040729" y="5844272"/>
              <a:chExt cx="5013603" cy="3154843"/>
            </a:xfrm>
            <a:solidFill>
              <a:schemeClr val="bg1"/>
            </a:solidFill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6959FE6-0D66-450E-855F-27C7A378665E}"/>
                  </a:ext>
                </a:extLst>
              </p:cNvPr>
              <p:cNvGrpSpPr/>
              <p:nvPr/>
            </p:nvGrpSpPr>
            <p:grpSpPr>
              <a:xfrm>
                <a:off x="10040729" y="6736128"/>
                <a:ext cx="5013603" cy="2262987"/>
                <a:chOff x="9924357" y="7381460"/>
                <a:chExt cx="5013603" cy="2262987"/>
              </a:xfrm>
              <a:grpFill/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AC6E294-334E-A6D2-3C40-8CEE420CC428}"/>
                    </a:ext>
                  </a:extLst>
                </p:cNvPr>
                <p:cNvSpPr txBox="1"/>
                <p:nvPr/>
              </p:nvSpPr>
              <p:spPr>
                <a:xfrm>
                  <a:off x="9924357" y="7381460"/>
                  <a:ext cx="5013603" cy="89185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CA" sz="2450">
                      <a:highlight>
                        <a:srgbClr val="FFFF00"/>
                      </a:highlight>
                    </a:rPr>
                    <a:t>Enter Figure Name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51F8AE-C424-973E-FF92-9717F86E77C7}"/>
                    </a:ext>
                  </a:extLst>
                </p:cNvPr>
                <p:cNvSpPr txBox="1"/>
                <p:nvPr/>
              </p:nvSpPr>
              <p:spPr>
                <a:xfrm>
                  <a:off x="9924357" y="8273314"/>
                  <a:ext cx="4987397" cy="6855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Date:</a:t>
                  </a:r>
                  <a:r>
                    <a:rPr lang="en-CA"/>
                    <a:t> 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E8CF341-9DCF-1AAD-FD28-F01A84037230}"/>
                    </a:ext>
                  </a:extLst>
                </p:cNvPr>
                <p:cNvSpPr txBox="1"/>
                <p:nvPr/>
              </p:nvSpPr>
              <p:spPr>
                <a:xfrm>
                  <a:off x="9924357" y="8958880"/>
                  <a:ext cx="3299274" cy="6855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Assumptions: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6F11B7-0973-262B-3C10-F897010A9813}"/>
                    </a:ext>
                  </a:extLst>
                </p:cNvPr>
                <p:cNvSpPr txBox="1"/>
                <p:nvPr/>
              </p:nvSpPr>
              <p:spPr>
                <a:xfrm>
                  <a:off x="13223631" y="8958881"/>
                  <a:ext cx="1714329" cy="6855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Figure: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455E8B-5AE9-D556-F3BB-1662E07BB1D6}"/>
                  </a:ext>
                </a:extLst>
              </p:cNvPr>
              <p:cNvSpPr txBox="1"/>
              <p:nvPr/>
            </p:nvSpPr>
            <p:spPr>
              <a:xfrm>
                <a:off x="10040729" y="5844272"/>
                <a:ext cx="5013603" cy="8918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CA" sz="2450">
                    <a:highlight>
                      <a:srgbClr val="FFFF00"/>
                    </a:highlight>
                  </a:rPr>
                  <a:t>Enter Proposal Name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1B941-054C-5018-0984-EA790B35E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470" y="1540797"/>
            <a:ext cx="499915" cy="499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E46213-2350-5B68-D99D-F3073C826EB0}"/>
              </a:ext>
            </a:extLst>
          </p:cNvPr>
          <p:cNvSpPr/>
          <p:nvPr/>
        </p:nvSpPr>
        <p:spPr>
          <a:xfrm>
            <a:off x="4541281" y="3229121"/>
            <a:ext cx="4173227" cy="33794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886F5-6A7A-96B8-1C88-F4CA89EB1C49}"/>
              </a:ext>
            </a:extLst>
          </p:cNvPr>
          <p:cNvSpPr/>
          <p:nvPr/>
        </p:nvSpPr>
        <p:spPr>
          <a:xfrm>
            <a:off x="10565168" y="2420608"/>
            <a:ext cx="617217" cy="4286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23E08-57E6-5FA3-970C-333F630A71FE}"/>
              </a:ext>
            </a:extLst>
          </p:cNvPr>
          <p:cNvSpPr txBox="1"/>
          <p:nvPr/>
        </p:nvSpPr>
        <p:spPr>
          <a:xfrm>
            <a:off x="11231953" y="2457546"/>
            <a:ext cx="29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Extent of Workspace</a:t>
            </a:r>
            <a:endParaRPr lang="en-CA" b="1">
              <a:highlight>
                <a:srgbClr val="FFFF00"/>
              </a:highlight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D4213AD-479C-3B90-DC47-CEF329764532}"/>
              </a:ext>
            </a:extLst>
          </p:cNvPr>
          <p:cNvSpPr/>
          <p:nvPr/>
        </p:nvSpPr>
        <p:spPr>
          <a:xfrm>
            <a:off x="10746360" y="3229121"/>
            <a:ext cx="254832" cy="19487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5665A-8044-2C9E-76BD-EC64BA2EE4F0}"/>
              </a:ext>
            </a:extLst>
          </p:cNvPr>
          <p:cNvSpPr txBox="1"/>
          <p:nvPr/>
        </p:nvSpPr>
        <p:spPr>
          <a:xfrm>
            <a:off x="11231952" y="3139991"/>
            <a:ext cx="381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Project Entrance and Muster Point</a:t>
            </a:r>
            <a:endParaRPr lang="en-CA" b="1">
              <a:highlight>
                <a:srgbClr val="FFFF00"/>
              </a:highlight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483D8CE-E644-E94B-F688-9335F31E26E6}"/>
              </a:ext>
            </a:extLst>
          </p:cNvPr>
          <p:cNvSpPr/>
          <p:nvPr/>
        </p:nvSpPr>
        <p:spPr>
          <a:xfrm>
            <a:off x="5345756" y="3894139"/>
            <a:ext cx="254832" cy="19487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50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52">
            <a:extLst>
              <a:ext uri="{FF2B5EF4-FFF2-40B4-BE49-F238E27FC236}">
                <a16:creationId xmlns:a16="http://schemas.microsoft.com/office/drawing/2014/main" id="{B8CC6BCC-D581-72F8-5966-F7C53BF6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2" y="1728669"/>
            <a:ext cx="9696357" cy="6660000"/>
          </a:xfrm>
          <a:effectLst>
            <a:softEdge rad="25400"/>
          </a:effec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E4AD2-3AA8-E316-E0B0-C660DD342FF6}"/>
              </a:ext>
            </a:extLst>
          </p:cNvPr>
          <p:cNvSpPr txBox="1">
            <a:spLocks/>
          </p:cNvSpPr>
          <p:nvPr/>
        </p:nvSpPr>
        <p:spPr>
          <a:xfrm>
            <a:off x="1126448" y="9854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highlight>
                  <a:srgbClr val="FFFF00"/>
                </a:highlight>
              </a:rPr>
              <a:t>Date</a:t>
            </a:r>
            <a:endParaRPr lang="en-CA" sz="1400">
              <a:highlight>
                <a:srgbClr val="FFFF00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87A00E-2128-5EEE-56EB-7012611AA496}"/>
              </a:ext>
            </a:extLst>
          </p:cNvPr>
          <p:cNvSpPr txBox="1">
            <a:spLocks/>
          </p:cNvSpPr>
          <p:nvPr/>
        </p:nvSpPr>
        <p:spPr>
          <a:xfrm>
            <a:off x="5715000" y="98549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>
                <a:highlight>
                  <a:srgbClr val="FFFF00"/>
                </a:highlight>
              </a:rPr>
              <a:t>Name of Proposal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121B4A-B5C6-589F-F06A-E57FBB87EF55}"/>
              </a:ext>
            </a:extLst>
          </p:cNvPr>
          <p:cNvSpPr txBox="1">
            <a:spLocks/>
          </p:cNvSpPr>
          <p:nvPr/>
        </p:nvSpPr>
        <p:spPr>
          <a:xfrm>
            <a:off x="11870635" y="9854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933101-27FA-43BA-B073-9FE122226FE5}" type="slidenum">
              <a:rPr lang="en-CA" sz="1400" smtClean="0"/>
              <a:pPr/>
              <a:t>4</a:t>
            </a:fld>
            <a:endParaRPr lang="en-CA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4489ED-FC72-8811-BF73-6436C3729C20}"/>
              </a:ext>
            </a:extLst>
          </p:cNvPr>
          <p:cNvGrpSpPr/>
          <p:nvPr/>
        </p:nvGrpSpPr>
        <p:grpSpPr>
          <a:xfrm>
            <a:off x="9155430" y="2021502"/>
            <a:ext cx="883920" cy="827723"/>
            <a:chOff x="7206531" y="1542428"/>
            <a:chExt cx="883920" cy="8277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93957D-AB2F-1A14-7544-C831AF334F59}"/>
                </a:ext>
              </a:extLst>
            </p:cNvPr>
            <p:cNvSpPr txBox="1">
              <a:spLocks/>
            </p:cNvSpPr>
            <p:nvPr/>
          </p:nvSpPr>
          <p:spPr>
            <a:xfrm>
              <a:off x="7206531" y="1542428"/>
              <a:ext cx="883920" cy="8277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CA"/>
            </a:p>
          </p:txBody>
        </p:sp>
        <p:pic>
          <p:nvPicPr>
            <p:cNvPr id="10" name="Picture 9" descr="Shape, arrow&#10;&#10;Description automatically generated">
              <a:extLst>
                <a:ext uri="{FF2B5EF4-FFF2-40B4-BE49-F238E27FC236}">
                  <a16:creationId xmlns:a16="http://schemas.microsoft.com/office/drawing/2014/main" id="{E41582AC-4E16-FC10-AA2C-F5CDD465C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891" y="1596289"/>
              <a:ext cx="681131" cy="720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7219AE-93CB-C201-9017-2A6759F4A94F}"/>
              </a:ext>
            </a:extLst>
          </p:cNvPr>
          <p:cNvGrpSpPr/>
          <p:nvPr/>
        </p:nvGrpSpPr>
        <p:grpSpPr>
          <a:xfrm>
            <a:off x="10515600" y="1026695"/>
            <a:ext cx="4299582" cy="8205045"/>
            <a:chOff x="10515600" y="1157752"/>
            <a:chExt cx="4299582" cy="807398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CF7250-375E-FD3B-128C-07CE8D31766F}"/>
                </a:ext>
              </a:extLst>
            </p:cNvPr>
            <p:cNvSpPr txBox="1"/>
            <p:nvPr/>
          </p:nvSpPr>
          <p:spPr>
            <a:xfrm>
              <a:off x="10515600" y="1157752"/>
              <a:ext cx="4299582" cy="4919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CA" sz="2400"/>
                <a:t>Legend</a:t>
              </a:r>
              <a:r>
                <a:rPr lang="en-CA"/>
                <a:t>: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871E64-9144-232E-0943-69F2AF37F121}"/>
                </a:ext>
              </a:extLst>
            </p:cNvPr>
            <p:cNvGrpSpPr/>
            <p:nvPr/>
          </p:nvGrpSpPr>
          <p:grpSpPr>
            <a:xfrm>
              <a:off x="10515600" y="6076897"/>
              <a:ext cx="4299582" cy="3154843"/>
              <a:chOff x="10040729" y="5844272"/>
              <a:chExt cx="5013603" cy="3154843"/>
            </a:xfrm>
            <a:solidFill>
              <a:schemeClr val="bg1"/>
            </a:solidFill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6959FE6-0D66-450E-855F-27C7A378665E}"/>
                  </a:ext>
                </a:extLst>
              </p:cNvPr>
              <p:cNvGrpSpPr/>
              <p:nvPr/>
            </p:nvGrpSpPr>
            <p:grpSpPr>
              <a:xfrm>
                <a:off x="10040729" y="6736128"/>
                <a:ext cx="5013603" cy="2262987"/>
                <a:chOff x="9924357" y="7381460"/>
                <a:chExt cx="5013603" cy="2262987"/>
              </a:xfrm>
              <a:grpFill/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AC6E294-334E-A6D2-3C40-8CEE420CC428}"/>
                    </a:ext>
                  </a:extLst>
                </p:cNvPr>
                <p:cNvSpPr txBox="1"/>
                <p:nvPr/>
              </p:nvSpPr>
              <p:spPr>
                <a:xfrm>
                  <a:off x="9924357" y="7381460"/>
                  <a:ext cx="5013603" cy="89185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CA" sz="2450">
                      <a:highlight>
                        <a:srgbClr val="FFFF00"/>
                      </a:highlight>
                    </a:rPr>
                    <a:t>Enter Figure Name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51F8AE-C424-973E-FF92-9717F86E77C7}"/>
                    </a:ext>
                  </a:extLst>
                </p:cNvPr>
                <p:cNvSpPr txBox="1"/>
                <p:nvPr/>
              </p:nvSpPr>
              <p:spPr>
                <a:xfrm>
                  <a:off x="9924357" y="8273314"/>
                  <a:ext cx="4987397" cy="6855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Date:</a:t>
                  </a:r>
                  <a:r>
                    <a:rPr lang="en-CA"/>
                    <a:t> 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E8CF341-9DCF-1AAD-FD28-F01A84037230}"/>
                    </a:ext>
                  </a:extLst>
                </p:cNvPr>
                <p:cNvSpPr txBox="1"/>
                <p:nvPr/>
              </p:nvSpPr>
              <p:spPr>
                <a:xfrm>
                  <a:off x="9924357" y="8958880"/>
                  <a:ext cx="3299274" cy="6855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Assumptions: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6F11B7-0973-262B-3C10-F897010A9813}"/>
                    </a:ext>
                  </a:extLst>
                </p:cNvPr>
                <p:cNvSpPr txBox="1"/>
                <p:nvPr/>
              </p:nvSpPr>
              <p:spPr>
                <a:xfrm>
                  <a:off x="13223631" y="8958881"/>
                  <a:ext cx="1714329" cy="6855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CA">
                      <a:highlight>
                        <a:srgbClr val="FFFF00"/>
                      </a:highlight>
                    </a:rPr>
                    <a:t>Figure: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455E8B-5AE9-D556-F3BB-1662E07BB1D6}"/>
                  </a:ext>
                </a:extLst>
              </p:cNvPr>
              <p:cNvSpPr txBox="1"/>
              <p:nvPr/>
            </p:nvSpPr>
            <p:spPr>
              <a:xfrm>
                <a:off x="10040729" y="5844272"/>
                <a:ext cx="5013603" cy="8918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CA" sz="2450">
                    <a:highlight>
                      <a:srgbClr val="FFFF00"/>
                    </a:highlight>
                  </a:rPr>
                  <a:t>Enter Proposal Name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1B941-054C-5018-0984-EA790B35E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470" y="1540797"/>
            <a:ext cx="499915" cy="499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23E08-57E6-5FA3-970C-333F630A71FE}"/>
              </a:ext>
            </a:extLst>
          </p:cNvPr>
          <p:cNvSpPr txBox="1"/>
          <p:nvPr/>
        </p:nvSpPr>
        <p:spPr>
          <a:xfrm>
            <a:off x="11231953" y="2457546"/>
            <a:ext cx="29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Route to </a:t>
            </a:r>
            <a:r>
              <a:rPr lang="en-US" b="1" err="1">
                <a:highlight>
                  <a:srgbClr val="FFFF00"/>
                </a:highlight>
              </a:rPr>
              <a:t>Acces</a:t>
            </a:r>
            <a:endParaRPr lang="en-CA" b="1">
              <a:highlight>
                <a:srgbClr val="FFFF00"/>
              </a:highlight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D4213AD-479C-3B90-DC47-CEF329764532}"/>
              </a:ext>
            </a:extLst>
          </p:cNvPr>
          <p:cNvSpPr/>
          <p:nvPr/>
        </p:nvSpPr>
        <p:spPr>
          <a:xfrm>
            <a:off x="10746360" y="3229121"/>
            <a:ext cx="254832" cy="19487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5665A-8044-2C9E-76BD-EC64BA2EE4F0}"/>
              </a:ext>
            </a:extLst>
          </p:cNvPr>
          <p:cNvSpPr txBox="1"/>
          <p:nvPr/>
        </p:nvSpPr>
        <p:spPr>
          <a:xfrm>
            <a:off x="11231953" y="3139991"/>
            <a:ext cx="327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Project Location</a:t>
            </a:r>
            <a:endParaRPr lang="en-CA" b="1">
              <a:highlight>
                <a:srgbClr val="FFFF00"/>
              </a:highlight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483D8CE-E644-E94B-F688-9335F31E26E6}"/>
              </a:ext>
            </a:extLst>
          </p:cNvPr>
          <p:cNvSpPr/>
          <p:nvPr/>
        </p:nvSpPr>
        <p:spPr>
          <a:xfrm>
            <a:off x="6731210" y="5257800"/>
            <a:ext cx="254832" cy="19487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BB7251-D760-4936-C5A3-7C71F2403A02}"/>
              </a:ext>
            </a:extLst>
          </p:cNvPr>
          <p:cNvCxnSpPr/>
          <p:nvPr/>
        </p:nvCxnSpPr>
        <p:spPr>
          <a:xfrm flipV="1">
            <a:off x="10595727" y="2457546"/>
            <a:ext cx="586658" cy="33781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D557161-DD93-EFB3-9F05-F4776CC0FC62}"/>
              </a:ext>
            </a:extLst>
          </p:cNvPr>
          <p:cNvSpPr/>
          <p:nvPr/>
        </p:nvSpPr>
        <p:spPr>
          <a:xfrm>
            <a:off x="1867711" y="4289898"/>
            <a:ext cx="4834646" cy="1527242"/>
          </a:xfrm>
          <a:custGeom>
            <a:avLst/>
            <a:gdLst>
              <a:gd name="connsiteX0" fmla="*/ 0 w 4834646"/>
              <a:gd name="connsiteY0" fmla="*/ 145915 h 1527242"/>
              <a:gd name="connsiteX1" fmla="*/ 48638 w 4834646"/>
              <a:gd name="connsiteY1" fmla="*/ 126459 h 1527242"/>
              <a:gd name="connsiteX2" fmla="*/ 77821 w 4834646"/>
              <a:gd name="connsiteY2" fmla="*/ 107004 h 1527242"/>
              <a:gd name="connsiteX3" fmla="*/ 214008 w 4834646"/>
              <a:gd name="connsiteY3" fmla="*/ 48638 h 1527242"/>
              <a:gd name="connsiteX4" fmla="*/ 311285 w 4834646"/>
              <a:gd name="connsiteY4" fmla="*/ 0 h 1527242"/>
              <a:gd name="connsiteX5" fmla="*/ 340468 w 4834646"/>
              <a:gd name="connsiteY5" fmla="*/ 19455 h 1527242"/>
              <a:gd name="connsiteX6" fmla="*/ 389106 w 4834646"/>
              <a:gd name="connsiteY6" fmla="*/ 107004 h 1527242"/>
              <a:gd name="connsiteX7" fmla="*/ 428017 w 4834646"/>
              <a:gd name="connsiteY7" fmla="*/ 243191 h 1527242"/>
              <a:gd name="connsiteX8" fmla="*/ 447472 w 4834646"/>
              <a:gd name="connsiteY8" fmla="*/ 262647 h 1527242"/>
              <a:gd name="connsiteX9" fmla="*/ 515566 w 4834646"/>
              <a:gd name="connsiteY9" fmla="*/ 272374 h 1527242"/>
              <a:gd name="connsiteX10" fmla="*/ 564204 w 4834646"/>
              <a:gd name="connsiteY10" fmla="*/ 282102 h 1527242"/>
              <a:gd name="connsiteX11" fmla="*/ 622570 w 4834646"/>
              <a:gd name="connsiteY11" fmla="*/ 291830 h 1527242"/>
              <a:gd name="connsiteX12" fmla="*/ 710119 w 4834646"/>
              <a:gd name="connsiteY12" fmla="*/ 350196 h 1527242"/>
              <a:gd name="connsiteX13" fmla="*/ 778212 w 4834646"/>
              <a:gd name="connsiteY13" fmla="*/ 408562 h 1527242"/>
              <a:gd name="connsiteX14" fmla="*/ 846306 w 4834646"/>
              <a:gd name="connsiteY14" fmla="*/ 418289 h 1527242"/>
              <a:gd name="connsiteX15" fmla="*/ 904672 w 4834646"/>
              <a:gd name="connsiteY15" fmla="*/ 466928 h 1527242"/>
              <a:gd name="connsiteX16" fmla="*/ 992221 w 4834646"/>
              <a:gd name="connsiteY16" fmla="*/ 486383 h 1527242"/>
              <a:gd name="connsiteX17" fmla="*/ 1147863 w 4834646"/>
              <a:gd name="connsiteY17" fmla="*/ 505838 h 1527242"/>
              <a:gd name="connsiteX18" fmla="*/ 1186774 w 4834646"/>
              <a:gd name="connsiteY18" fmla="*/ 515566 h 1527242"/>
              <a:gd name="connsiteX19" fmla="*/ 1361872 w 4834646"/>
              <a:gd name="connsiteY19" fmla="*/ 535021 h 1527242"/>
              <a:gd name="connsiteX20" fmla="*/ 1546698 w 4834646"/>
              <a:gd name="connsiteY20" fmla="*/ 544749 h 1527242"/>
              <a:gd name="connsiteX21" fmla="*/ 1643974 w 4834646"/>
              <a:gd name="connsiteY21" fmla="*/ 573932 h 1527242"/>
              <a:gd name="connsiteX22" fmla="*/ 1721795 w 4834646"/>
              <a:gd name="connsiteY22" fmla="*/ 583659 h 1527242"/>
              <a:gd name="connsiteX23" fmla="*/ 1760706 w 4834646"/>
              <a:gd name="connsiteY23" fmla="*/ 593387 h 1527242"/>
              <a:gd name="connsiteX24" fmla="*/ 1857983 w 4834646"/>
              <a:gd name="connsiteY24" fmla="*/ 612842 h 1527242"/>
              <a:gd name="connsiteX25" fmla="*/ 1916349 w 4834646"/>
              <a:gd name="connsiteY25" fmla="*/ 632298 h 1527242"/>
              <a:gd name="connsiteX26" fmla="*/ 1955259 w 4834646"/>
              <a:gd name="connsiteY26" fmla="*/ 642025 h 1527242"/>
              <a:gd name="connsiteX27" fmla="*/ 2071991 w 4834646"/>
              <a:gd name="connsiteY27" fmla="*/ 680936 h 1527242"/>
              <a:gd name="connsiteX28" fmla="*/ 2130357 w 4834646"/>
              <a:gd name="connsiteY28" fmla="*/ 739302 h 1527242"/>
              <a:gd name="connsiteX29" fmla="*/ 2198451 w 4834646"/>
              <a:gd name="connsiteY29" fmla="*/ 797668 h 1527242"/>
              <a:gd name="connsiteX30" fmla="*/ 2237361 w 4834646"/>
              <a:gd name="connsiteY30" fmla="*/ 856034 h 1527242"/>
              <a:gd name="connsiteX31" fmla="*/ 2295727 w 4834646"/>
              <a:gd name="connsiteY31" fmla="*/ 836579 h 1527242"/>
              <a:gd name="connsiteX32" fmla="*/ 2363821 w 4834646"/>
              <a:gd name="connsiteY32" fmla="*/ 826851 h 1527242"/>
              <a:gd name="connsiteX33" fmla="*/ 2412459 w 4834646"/>
              <a:gd name="connsiteY33" fmla="*/ 817123 h 1527242"/>
              <a:gd name="connsiteX34" fmla="*/ 2441642 w 4834646"/>
              <a:gd name="connsiteY34" fmla="*/ 778213 h 1527242"/>
              <a:gd name="connsiteX35" fmla="*/ 2548646 w 4834646"/>
              <a:gd name="connsiteY35" fmla="*/ 787940 h 1527242"/>
              <a:gd name="connsiteX36" fmla="*/ 2655651 w 4834646"/>
              <a:gd name="connsiteY36" fmla="*/ 817123 h 1527242"/>
              <a:gd name="connsiteX37" fmla="*/ 2733472 w 4834646"/>
              <a:gd name="connsiteY37" fmla="*/ 885217 h 1527242"/>
              <a:gd name="connsiteX38" fmla="*/ 2782110 w 4834646"/>
              <a:gd name="connsiteY38" fmla="*/ 914400 h 1527242"/>
              <a:gd name="connsiteX39" fmla="*/ 2879387 w 4834646"/>
              <a:gd name="connsiteY39" fmla="*/ 943583 h 1527242"/>
              <a:gd name="connsiteX40" fmla="*/ 2908570 w 4834646"/>
              <a:gd name="connsiteY40" fmla="*/ 972766 h 1527242"/>
              <a:gd name="connsiteX41" fmla="*/ 2947480 w 4834646"/>
              <a:gd name="connsiteY41" fmla="*/ 992221 h 1527242"/>
              <a:gd name="connsiteX42" fmla="*/ 2966936 w 4834646"/>
              <a:gd name="connsiteY42" fmla="*/ 1021404 h 1527242"/>
              <a:gd name="connsiteX43" fmla="*/ 3015574 w 4834646"/>
              <a:gd name="connsiteY43" fmla="*/ 1040859 h 1527242"/>
              <a:gd name="connsiteX44" fmla="*/ 3054485 w 4834646"/>
              <a:gd name="connsiteY44" fmla="*/ 1060315 h 1527242"/>
              <a:gd name="connsiteX45" fmla="*/ 3112851 w 4834646"/>
              <a:gd name="connsiteY45" fmla="*/ 1108953 h 1527242"/>
              <a:gd name="connsiteX46" fmla="*/ 3132306 w 4834646"/>
              <a:gd name="connsiteY46" fmla="*/ 1138136 h 1527242"/>
              <a:gd name="connsiteX47" fmla="*/ 3249038 w 4834646"/>
              <a:gd name="connsiteY47" fmla="*/ 1254868 h 1527242"/>
              <a:gd name="connsiteX48" fmla="*/ 3278221 w 4834646"/>
              <a:gd name="connsiteY48" fmla="*/ 1284051 h 1527242"/>
              <a:gd name="connsiteX49" fmla="*/ 3365770 w 4834646"/>
              <a:gd name="connsiteY49" fmla="*/ 1352145 h 1527242"/>
              <a:gd name="connsiteX50" fmla="*/ 3394953 w 4834646"/>
              <a:gd name="connsiteY50" fmla="*/ 1361872 h 1527242"/>
              <a:gd name="connsiteX51" fmla="*/ 3482502 w 4834646"/>
              <a:gd name="connsiteY51" fmla="*/ 1371600 h 1527242"/>
              <a:gd name="connsiteX52" fmla="*/ 3540868 w 4834646"/>
              <a:gd name="connsiteY52" fmla="*/ 1381328 h 1527242"/>
              <a:gd name="connsiteX53" fmla="*/ 3589506 w 4834646"/>
              <a:gd name="connsiteY53" fmla="*/ 1400783 h 1527242"/>
              <a:gd name="connsiteX54" fmla="*/ 3618689 w 4834646"/>
              <a:gd name="connsiteY54" fmla="*/ 1420238 h 1527242"/>
              <a:gd name="connsiteX55" fmla="*/ 3657600 w 4834646"/>
              <a:gd name="connsiteY55" fmla="*/ 1439693 h 1527242"/>
              <a:gd name="connsiteX56" fmla="*/ 3686783 w 4834646"/>
              <a:gd name="connsiteY56" fmla="*/ 1459149 h 1527242"/>
              <a:gd name="connsiteX57" fmla="*/ 3764604 w 4834646"/>
              <a:gd name="connsiteY57" fmla="*/ 1478604 h 1527242"/>
              <a:gd name="connsiteX58" fmla="*/ 3793787 w 4834646"/>
              <a:gd name="connsiteY58" fmla="*/ 1488332 h 1527242"/>
              <a:gd name="connsiteX59" fmla="*/ 3881336 w 4834646"/>
              <a:gd name="connsiteY59" fmla="*/ 1507787 h 1527242"/>
              <a:gd name="connsiteX60" fmla="*/ 3929974 w 4834646"/>
              <a:gd name="connsiteY60" fmla="*/ 1527242 h 1527242"/>
              <a:gd name="connsiteX61" fmla="*/ 4027251 w 4834646"/>
              <a:gd name="connsiteY61" fmla="*/ 1517515 h 1527242"/>
              <a:gd name="connsiteX62" fmla="*/ 4153710 w 4834646"/>
              <a:gd name="connsiteY62" fmla="*/ 1468876 h 1527242"/>
              <a:gd name="connsiteX63" fmla="*/ 4192621 w 4834646"/>
              <a:gd name="connsiteY63" fmla="*/ 1459149 h 1527242"/>
              <a:gd name="connsiteX64" fmla="*/ 4241259 w 4834646"/>
              <a:gd name="connsiteY64" fmla="*/ 1439693 h 1527242"/>
              <a:gd name="connsiteX65" fmla="*/ 4280170 w 4834646"/>
              <a:gd name="connsiteY65" fmla="*/ 1429966 h 1527242"/>
              <a:gd name="connsiteX66" fmla="*/ 4367719 w 4834646"/>
              <a:gd name="connsiteY66" fmla="*/ 1410511 h 1527242"/>
              <a:gd name="connsiteX67" fmla="*/ 4416357 w 4834646"/>
              <a:gd name="connsiteY67" fmla="*/ 1391055 h 1527242"/>
              <a:gd name="connsiteX68" fmla="*/ 4552544 w 4834646"/>
              <a:gd name="connsiteY68" fmla="*/ 1342417 h 1527242"/>
              <a:gd name="connsiteX69" fmla="*/ 4591455 w 4834646"/>
              <a:gd name="connsiteY69" fmla="*/ 1322962 h 1527242"/>
              <a:gd name="connsiteX70" fmla="*/ 4649821 w 4834646"/>
              <a:gd name="connsiteY70" fmla="*/ 1274323 h 1527242"/>
              <a:gd name="connsiteX71" fmla="*/ 4708187 w 4834646"/>
              <a:gd name="connsiteY71" fmla="*/ 1225685 h 1527242"/>
              <a:gd name="connsiteX72" fmla="*/ 4805463 w 4834646"/>
              <a:gd name="connsiteY72" fmla="*/ 1186774 h 1527242"/>
              <a:gd name="connsiteX73" fmla="*/ 4834646 w 4834646"/>
              <a:gd name="connsiteY73" fmla="*/ 1167319 h 152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34646" h="1527242">
                <a:moveTo>
                  <a:pt x="0" y="145915"/>
                </a:moveTo>
                <a:cubicBezTo>
                  <a:pt x="16213" y="139430"/>
                  <a:pt x="33020" y="134268"/>
                  <a:pt x="48638" y="126459"/>
                </a:cubicBezTo>
                <a:cubicBezTo>
                  <a:pt x="59095" y="121231"/>
                  <a:pt x="67137" y="111752"/>
                  <a:pt x="77821" y="107004"/>
                </a:cubicBezTo>
                <a:cubicBezTo>
                  <a:pt x="139298" y="79681"/>
                  <a:pt x="152356" y="94877"/>
                  <a:pt x="214008" y="48638"/>
                </a:cubicBezTo>
                <a:cubicBezTo>
                  <a:pt x="269325" y="7150"/>
                  <a:pt x="237538" y="24582"/>
                  <a:pt x="311285" y="0"/>
                </a:cubicBezTo>
                <a:cubicBezTo>
                  <a:pt x="321013" y="6485"/>
                  <a:pt x="332201" y="11188"/>
                  <a:pt x="340468" y="19455"/>
                </a:cubicBezTo>
                <a:cubicBezTo>
                  <a:pt x="356227" y="35214"/>
                  <a:pt x="384019" y="96829"/>
                  <a:pt x="389106" y="107004"/>
                </a:cubicBezTo>
                <a:cubicBezTo>
                  <a:pt x="400251" y="162732"/>
                  <a:pt x="398663" y="199161"/>
                  <a:pt x="428017" y="243191"/>
                </a:cubicBezTo>
                <a:cubicBezTo>
                  <a:pt x="433104" y="250822"/>
                  <a:pt x="438771" y="259747"/>
                  <a:pt x="447472" y="262647"/>
                </a:cubicBezTo>
                <a:cubicBezTo>
                  <a:pt x="469224" y="269898"/>
                  <a:pt x="492950" y="268605"/>
                  <a:pt x="515566" y="272374"/>
                </a:cubicBezTo>
                <a:cubicBezTo>
                  <a:pt x="531875" y="275092"/>
                  <a:pt x="547937" y="279144"/>
                  <a:pt x="564204" y="282102"/>
                </a:cubicBezTo>
                <a:cubicBezTo>
                  <a:pt x="583610" y="285630"/>
                  <a:pt x="603115" y="288587"/>
                  <a:pt x="622570" y="291830"/>
                </a:cubicBezTo>
                <a:cubicBezTo>
                  <a:pt x="645724" y="305722"/>
                  <a:pt x="689856" y="329933"/>
                  <a:pt x="710119" y="350196"/>
                </a:cubicBezTo>
                <a:cubicBezTo>
                  <a:pt x="748010" y="388087"/>
                  <a:pt x="706695" y="384724"/>
                  <a:pt x="778212" y="408562"/>
                </a:cubicBezTo>
                <a:cubicBezTo>
                  <a:pt x="799964" y="415812"/>
                  <a:pt x="823608" y="415047"/>
                  <a:pt x="846306" y="418289"/>
                </a:cubicBezTo>
                <a:cubicBezTo>
                  <a:pt x="866325" y="438309"/>
                  <a:pt x="877692" y="451511"/>
                  <a:pt x="904672" y="466928"/>
                </a:cubicBezTo>
                <a:cubicBezTo>
                  <a:pt x="925057" y="478576"/>
                  <a:pt x="976657" y="483270"/>
                  <a:pt x="992221" y="486383"/>
                </a:cubicBezTo>
                <a:cubicBezTo>
                  <a:pt x="1101919" y="508323"/>
                  <a:pt x="921705" y="486993"/>
                  <a:pt x="1147863" y="505838"/>
                </a:cubicBezTo>
                <a:cubicBezTo>
                  <a:pt x="1160833" y="509081"/>
                  <a:pt x="1173664" y="512944"/>
                  <a:pt x="1186774" y="515566"/>
                </a:cubicBezTo>
                <a:cubicBezTo>
                  <a:pt x="1250243" y="528259"/>
                  <a:pt x="1291627" y="530489"/>
                  <a:pt x="1361872" y="535021"/>
                </a:cubicBezTo>
                <a:cubicBezTo>
                  <a:pt x="1423438" y="538993"/>
                  <a:pt x="1485089" y="541506"/>
                  <a:pt x="1546698" y="544749"/>
                </a:cubicBezTo>
                <a:cubicBezTo>
                  <a:pt x="1572641" y="553397"/>
                  <a:pt x="1614574" y="569032"/>
                  <a:pt x="1643974" y="573932"/>
                </a:cubicBezTo>
                <a:cubicBezTo>
                  <a:pt x="1669761" y="578230"/>
                  <a:pt x="1695855" y="580417"/>
                  <a:pt x="1721795" y="583659"/>
                </a:cubicBezTo>
                <a:cubicBezTo>
                  <a:pt x="1734765" y="586902"/>
                  <a:pt x="1747633" y="590586"/>
                  <a:pt x="1760706" y="593387"/>
                </a:cubicBezTo>
                <a:cubicBezTo>
                  <a:pt x="1793040" y="600316"/>
                  <a:pt x="1825903" y="604822"/>
                  <a:pt x="1857983" y="612842"/>
                </a:cubicBezTo>
                <a:cubicBezTo>
                  <a:pt x="1877878" y="617816"/>
                  <a:pt x="1896706" y="626405"/>
                  <a:pt x="1916349" y="632298"/>
                </a:cubicBezTo>
                <a:cubicBezTo>
                  <a:pt x="1929154" y="636140"/>
                  <a:pt x="1942576" y="637797"/>
                  <a:pt x="1955259" y="642025"/>
                </a:cubicBezTo>
                <a:cubicBezTo>
                  <a:pt x="2090778" y="687198"/>
                  <a:pt x="1984400" y="659038"/>
                  <a:pt x="2071991" y="680936"/>
                </a:cubicBezTo>
                <a:cubicBezTo>
                  <a:pt x="2125105" y="716345"/>
                  <a:pt x="2079680" y="681385"/>
                  <a:pt x="2130357" y="739302"/>
                </a:cubicBezTo>
                <a:cubicBezTo>
                  <a:pt x="2163382" y="777045"/>
                  <a:pt x="2163027" y="774052"/>
                  <a:pt x="2198451" y="797668"/>
                </a:cubicBezTo>
                <a:cubicBezTo>
                  <a:pt x="2211421" y="817123"/>
                  <a:pt x="2215179" y="863428"/>
                  <a:pt x="2237361" y="856034"/>
                </a:cubicBezTo>
                <a:cubicBezTo>
                  <a:pt x="2256816" y="849549"/>
                  <a:pt x="2275744" y="841190"/>
                  <a:pt x="2295727" y="836579"/>
                </a:cubicBezTo>
                <a:cubicBezTo>
                  <a:pt x="2318068" y="831423"/>
                  <a:pt x="2341205" y="830621"/>
                  <a:pt x="2363821" y="826851"/>
                </a:cubicBezTo>
                <a:cubicBezTo>
                  <a:pt x="2380130" y="824133"/>
                  <a:pt x="2396246" y="820366"/>
                  <a:pt x="2412459" y="817123"/>
                </a:cubicBezTo>
                <a:cubicBezTo>
                  <a:pt x="2422187" y="804153"/>
                  <a:pt x="2427894" y="786806"/>
                  <a:pt x="2441642" y="778213"/>
                </a:cubicBezTo>
                <a:cubicBezTo>
                  <a:pt x="2481874" y="753068"/>
                  <a:pt x="2509964" y="777390"/>
                  <a:pt x="2548646" y="787940"/>
                </a:cubicBezTo>
                <a:cubicBezTo>
                  <a:pt x="2699891" y="829188"/>
                  <a:pt x="2479276" y="758332"/>
                  <a:pt x="2655651" y="817123"/>
                </a:cubicBezTo>
                <a:cubicBezTo>
                  <a:pt x="2683803" y="845276"/>
                  <a:pt x="2693492" y="856141"/>
                  <a:pt x="2733472" y="885217"/>
                </a:cubicBezTo>
                <a:cubicBezTo>
                  <a:pt x="2748763" y="896338"/>
                  <a:pt x="2764898" y="906576"/>
                  <a:pt x="2782110" y="914400"/>
                </a:cubicBezTo>
                <a:cubicBezTo>
                  <a:pt x="2811053" y="927556"/>
                  <a:pt x="2848031" y="935744"/>
                  <a:pt x="2879387" y="943583"/>
                </a:cubicBezTo>
                <a:cubicBezTo>
                  <a:pt x="2889115" y="953311"/>
                  <a:pt x="2897375" y="964770"/>
                  <a:pt x="2908570" y="972766"/>
                </a:cubicBezTo>
                <a:cubicBezTo>
                  <a:pt x="2920370" y="981194"/>
                  <a:pt x="2936340" y="982938"/>
                  <a:pt x="2947480" y="992221"/>
                </a:cubicBezTo>
                <a:cubicBezTo>
                  <a:pt x="2956462" y="999706"/>
                  <a:pt x="2957422" y="1014609"/>
                  <a:pt x="2966936" y="1021404"/>
                </a:cubicBezTo>
                <a:cubicBezTo>
                  <a:pt x="2981145" y="1031553"/>
                  <a:pt x="2999617" y="1033767"/>
                  <a:pt x="3015574" y="1040859"/>
                </a:cubicBezTo>
                <a:cubicBezTo>
                  <a:pt x="3028825" y="1046749"/>
                  <a:pt x="3041515" y="1053830"/>
                  <a:pt x="3054485" y="1060315"/>
                </a:cubicBezTo>
                <a:cubicBezTo>
                  <a:pt x="3101884" y="1131415"/>
                  <a:pt x="3038800" y="1047244"/>
                  <a:pt x="3112851" y="1108953"/>
                </a:cubicBezTo>
                <a:cubicBezTo>
                  <a:pt x="3121832" y="1116437"/>
                  <a:pt x="3124329" y="1129589"/>
                  <a:pt x="3132306" y="1138136"/>
                </a:cubicBezTo>
                <a:cubicBezTo>
                  <a:pt x="3169853" y="1178365"/>
                  <a:pt x="3210127" y="1215957"/>
                  <a:pt x="3249038" y="1254868"/>
                </a:cubicBezTo>
                <a:lnTo>
                  <a:pt x="3278221" y="1284051"/>
                </a:lnTo>
                <a:cubicBezTo>
                  <a:pt x="3303400" y="1309230"/>
                  <a:pt x="3330866" y="1340511"/>
                  <a:pt x="3365770" y="1352145"/>
                </a:cubicBezTo>
                <a:cubicBezTo>
                  <a:pt x="3375498" y="1355387"/>
                  <a:pt x="3384839" y="1360186"/>
                  <a:pt x="3394953" y="1361872"/>
                </a:cubicBezTo>
                <a:cubicBezTo>
                  <a:pt x="3423916" y="1366699"/>
                  <a:pt x="3453397" y="1367719"/>
                  <a:pt x="3482502" y="1371600"/>
                </a:cubicBezTo>
                <a:cubicBezTo>
                  <a:pt x="3502053" y="1374207"/>
                  <a:pt x="3521413" y="1378085"/>
                  <a:pt x="3540868" y="1381328"/>
                </a:cubicBezTo>
                <a:cubicBezTo>
                  <a:pt x="3557081" y="1387813"/>
                  <a:pt x="3573888" y="1392974"/>
                  <a:pt x="3589506" y="1400783"/>
                </a:cubicBezTo>
                <a:cubicBezTo>
                  <a:pt x="3599963" y="1406011"/>
                  <a:pt x="3608538" y="1414438"/>
                  <a:pt x="3618689" y="1420238"/>
                </a:cubicBezTo>
                <a:cubicBezTo>
                  <a:pt x="3631280" y="1427432"/>
                  <a:pt x="3645009" y="1432498"/>
                  <a:pt x="3657600" y="1439693"/>
                </a:cubicBezTo>
                <a:cubicBezTo>
                  <a:pt x="3667751" y="1445494"/>
                  <a:pt x="3675796" y="1455154"/>
                  <a:pt x="3686783" y="1459149"/>
                </a:cubicBezTo>
                <a:cubicBezTo>
                  <a:pt x="3711912" y="1468287"/>
                  <a:pt x="3738808" y="1471569"/>
                  <a:pt x="3764604" y="1478604"/>
                </a:cubicBezTo>
                <a:cubicBezTo>
                  <a:pt x="3774497" y="1481302"/>
                  <a:pt x="3783839" y="1485845"/>
                  <a:pt x="3793787" y="1488332"/>
                </a:cubicBezTo>
                <a:cubicBezTo>
                  <a:pt x="3824641" y="1496045"/>
                  <a:pt x="3851367" y="1497797"/>
                  <a:pt x="3881336" y="1507787"/>
                </a:cubicBezTo>
                <a:cubicBezTo>
                  <a:pt x="3897901" y="1513309"/>
                  <a:pt x="3913761" y="1520757"/>
                  <a:pt x="3929974" y="1527242"/>
                </a:cubicBezTo>
                <a:cubicBezTo>
                  <a:pt x="3962400" y="1524000"/>
                  <a:pt x="3995222" y="1523520"/>
                  <a:pt x="4027251" y="1517515"/>
                </a:cubicBezTo>
                <a:cubicBezTo>
                  <a:pt x="4067939" y="1509886"/>
                  <a:pt x="4116264" y="1482492"/>
                  <a:pt x="4153710" y="1468876"/>
                </a:cubicBezTo>
                <a:cubicBezTo>
                  <a:pt x="4166275" y="1464307"/>
                  <a:pt x="4179938" y="1463377"/>
                  <a:pt x="4192621" y="1459149"/>
                </a:cubicBezTo>
                <a:cubicBezTo>
                  <a:pt x="4209187" y="1453627"/>
                  <a:pt x="4224693" y="1445215"/>
                  <a:pt x="4241259" y="1439693"/>
                </a:cubicBezTo>
                <a:cubicBezTo>
                  <a:pt x="4253942" y="1435465"/>
                  <a:pt x="4267315" y="1433639"/>
                  <a:pt x="4280170" y="1429966"/>
                </a:cubicBezTo>
                <a:cubicBezTo>
                  <a:pt x="4347229" y="1410807"/>
                  <a:pt x="4262376" y="1428067"/>
                  <a:pt x="4367719" y="1410511"/>
                </a:cubicBezTo>
                <a:cubicBezTo>
                  <a:pt x="4383932" y="1404026"/>
                  <a:pt x="4399913" y="1396928"/>
                  <a:pt x="4416357" y="1391055"/>
                </a:cubicBezTo>
                <a:cubicBezTo>
                  <a:pt x="4479636" y="1368455"/>
                  <a:pt x="4498525" y="1366425"/>
                  <a:pt x="4552544" y="1342417"/>
                </a:cubicBezTo>
                <a:cubicBezTo>
                  <a:pt x="4565795" y="1336528"/>
                  <a:pt x="4578485" y="1329447"/>
                  <a:pt x="4591455" y="1322962"/>
                </a:cubicBezTo>
                <a:cubicBezTo>
                  <a:pt x="4628903" y="1266789"/>
                  <a:pt x="4588112" y="1317519"/>
                  <a:pt x="4649821" y="1274323"/>
                </a:cubicBezTo>
                <a:cubicBezTo>
                  <a:pt x="4670568" y="1259800"/>
                  <a:pt x="4686114" y="1238101"/>
                  <a:pt x="4708187" y="1225685"/>
                </a:cubicBezTo>
                <a:cubicBezTo>
                  <a:pt x="4738625" y="1208563"/>
                  <a:pt x="4805463" y="1186774"/>
                  <a:pt x="4805463" y="1186774"/>
                </a:cubicBezTo>
                <a:cubicBezTo>
                  <a:pt x="4827212" y="1165026"/>
                  <a:pt x="4815748" y="1167319"/>
                  <a:pt x="4834646" y="1167319"/>
                </a:cubicBezTo>
              </a:path>
            </a:pathLst>
          </a:custGeom>
          <a:noFill/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59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AD5E60F74354888F2B2DAE2C71445" ma:contentTypeVersion="13" ma:contentTypeDescription="Create a new document." ma:contentTypeScope="" ma:versionID="77e8f8372102ef902e6d9ec1990f5f53">
  <xsd:schema xmlns:xsd="http://www.w3.org/2001/XMLSchema" xmlns:xs="http://www.w3.org/2001/XMLSchema" xmlns:p="http://schemas.microsoft.com/office/2006/metadata/properties" xmlns:ns2="29c15692-89c6-4d08-8152-62e7e4f5f30d" xmlns:ns3="6a9c4bb1-abe9-4a01-93ef-3540b0ec9465" targetNamespace="http://schemas.microsoft.com/office/2006/metadata/properties" ma:root="true" ma:fieldsID="6429c5db0198d161bedac91269c13c9c" ns2:_="" ns3:_="">
    <xsd:import namespace="29c15692-89c6-4d08-8152-62e7e4f5f30d"/>
    <xsd:import namespace="6a9c4bb1-abe9-4a01-93ef-3540b0ec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DocumentStatu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15692-89c6-4d08-8152-62e7e4f5f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ocumentStatus" ma:index="12" nillable="true" ma:displayName="Document Status" ma:format="Dropdown" ma:internalName="DocumentStatus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cae7bbc-999f-4d3c-9d6d-c7ce196ce8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c4bb1-abe9-4a01-93ef-3540b0ec946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7c376cf-b902-4c41-804f-840fe6368907}" ma:internalName="TaxCatchAll" ma:showField="CatchAllData" ma:web="6a9c4bb1-abe9-4a01-93ef-3540b0ec94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tatus xmlns="29c15692-89c6-4d08-8152-62e7e4f5f30d" xsi:nil="true"/>
    <TaxCatchAll xmlns="6a9c4bb1-abe9-4a01-93ef-3540b0ec9465" xsi:nil="true"/>
    <lcf76f155ced4ddcb4097134ff3c332f xmlns="29c15692-89c6-4d08-8152-62e7e4f5f3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637A25-C1FD-4AC5-A06A-0DA529DA1C1D}"/>
</file>

<file path=customXml/itemProps2.xml><?xml version="1.0" encoding="utf-8"?>
<ds:datastoreItem xmlns:ds="http://schemas.openxmlformats.org/officeDocument/2006/customXml" ds:itemID="{6382D14C-FB13-42D1-BD92-4F4CCAE38A34}"/>
</file>

<file path=customXml/itemProps3.xml><?xml version="1.0" encoding="utf-8"?>
<ds:datastoreItem xmlns:ds="http://schemas.openxmlformats.org/officeDocument/2006/customXml" ds:itemID="{0937786D-FAB7-4AE9-8840-18200D3CF96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</Words>
  <Application>Microsoft Office PowerPoint</Application>
  <PresentationFormat>Custom</PresentationFormat>
  <Paragraphs>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2025-04-23T17:05:23Z</dcterms:created>
  <dcterms:modified xsi:type="dcterms:W3CDTF">2025-04-23T17:05:32Z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6826b61-43b0-4d2e-af9e-84ac36b78a66_Enabled">
    <vt:lpwstr>true</vt:lpwstr>
  </property>
  <property fmtid="{D5CDD505-2E9C-101B-9397-08002B2CF9AE}" pid="3" name="MSIP_Label_36826b61-43b0-4d2e-af9e-84ac36b78a66_SetDate">
    <vt:lpwstr>2025-04-23T17:05:32Z</vt:lpwstr>
  </property>
  <property fmtid="{D5CDD505-2E9C-101B-9397-08002B2CF9AE}" pid="4" name="MSIP_Label_36826b61-43b0-4d2e-af9e-84ac36b78a66_Method">
    <vt:lpwstr>Standard</vt:lpwstr>
  </property>
  <property fmtid="{D5CDD505-2E9C-101B-9397-08002B2CF9AE}" pid="5" name="MSIP_Label_36826b61-43b0-4d2e-af9e-84ac36b78a66_Name">
    <vt:lpwstr>Internal</vt:lpwstr>
  </property>
  <property fmtid="{D5CDD505-2E9C-101B-9397-08002B2CF9AE}" pid="6" name="MSIP_Label_36826b61-43b0-4d2e-af9e-84ac36b78a66_SiteId">
    <vt:lpwstr>7fbfb597-0baf-4f99-86cc-d73ce9a87568</vt:lpwstr>
  </property>
  <property fmtid="{D5CDD505-2E9C-101B-9397-08002B2CF9AE}" pid="7" name="MSIP_Label_36826b61-43b0-4d2e-af9e-84ac36b78a66_ActionId">
    <vt:lpwstr>e73ca776-ecc0-42df-a2ca-5959bedd008b</vt:lpwstr>
  </property>
  <property fmtid="{D5CDD505-2E9C-101B-9397-08002B2CF9AE}" pid="8" name="MSIP_Label_36826b61-43b0-4d2e-af9e-84ac36b78a66_ContentBits">
    <vt:lpwstr>0</vt:lpwstr>
  </property>
  <property fmtid="{D5CDD505-2E9C-101B-9397-08002B2CF9AE}" pid="9" name="MSIP_Label_36826b61-43b0-4d2e-af9e-84ac36b78a66_Tag">
    <vt:lpwstr>10, 3, 0, 1</vt:lpwstr>
  </property>
  <property fmtid="{D5CDD505-2E9C-101B-9397-08002B2CF9AE}" pid="10" name="ContentTypeId">
    <vt:lpwstr>0x010100986AD5E60F74354888F2B2DAE2C71445</vt:lpwstr>
  </property>
</Properties>
</file>