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8" r:id="rId5"/>
    <p:sldId id="257" r:id="rId6"/>
  </p:sldIdLst>
  <p:sldSz cx="7315200" cy="9601200"/>
  <p:notesSz cx="7023100" cy="9309100"/>
  <p:defaultTextStyle>
    <a:defPPr>
      <a:defRPr lang="en-US"/>
    </a:defPPr>
    <a:lvl1pPr marL="0" algn="l" defTabSz="9664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244" algn="l" defTabSz="9664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488" algn="l" defTabSz="9664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732" algn="l" defTabSz="9664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2977" algn="l" defTabSz="9664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220" algn="l" defTabSz="9664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464" algn="l" defTabSz="9664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2709" algn="l" defTabSz="9664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5953" algn="l" defTabSz="9664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B39"/>
    <a:srgbClr val="1764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F86A51-68E5-4A7B-8C32-830A07825D05}" v="15" dt="2025-04-23T17:08:33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3792" autoAdjust="0"/>
  </p:normalViewPr>
  <p:slideViewPr>
    <p:cSldViewPr snapToObjects="1">
      <p:cViewPr varScale="1">
        <p:scale>
          <a:sx n="75" d="100"/>
          <a:sy n="75" d="100"/>
        </p:scale>
        <p:origin x="3162" y="66"/>
      </p:cViewPr>
      <p:guideLst>
        <p:guide orient="horz" pos="3024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Objects="1">
      <p:cViewPr varScale="1">
        <p:scale>
          <a:sx n="85" d="100"/>
          <a:sy n="85" d="100"/>
        </p:scale>
        <p:origin x="38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02F914-DC88-4AF2-87B3-AD6CEF86F2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86CDC5-7622-4D03-ABA2-AD3D8A5438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2D0D9-4A93-4571-9E10-5A2F031B1B7C}" type="datetimeFigureOut">
              <a:rPr lang="en-CA" smtClean="0"/>
              <a:t>2025-04-23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A9AAC-DE2D-48E0-A2F9-6F57391EEB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B49B8-B7A8-4E10-9233-7086151946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EF71C-F102-4142-A84F-4BBD474373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8390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304" tIns="46652" rIns="93304" bIns="466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04" tIns="46652" rIns="93304" bIns="46652" rtlCol="0"/>
          <a:lstStyle>
            <a:lvl1pPr algn="r">
              <a:defRPr sz="1200"/>
            </a:lvl1pPr>
          </a:lstStyle>
          <a:p>
            <a:fld id="{71BD4D50-F7FC-4540-90C2-C98B7A06F37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81225" y="698500"/>
            <a:ext cx="26606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4" tIns="46652" rIns="93304" bIns="466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04" tIns="46652" rIns="93304" bIns="466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29"/>
            <a:ext cx="3043343" cy="465455"/>
          </a:xfrm>
          <a:prstGeom prst="rect">
            <a:avLst/>
          </a:prstGeom>
        </p:spPr>
        <p:txBody>
          <a:bodyPr vert="horz" lIns="93304" tIns="46652" rIns="93304" bIns="466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04" tIns="46652" rIns="93304" bIns="46652" rtlCol="0" anchor="b"/>
          <a:lstStyle>
            <a:lvl1pPr algn="r">
              <a:defRPr sz="1200"/>
            </a:lvl1pPr>
          </a:lstStyle>
          <a:p>
            <a:fld id="{F604A7EF-96C6-4707-98D1-854C8CDF6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24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64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83244" algn="l" defTabSz="9664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66488" algn="l" defTabSz="9664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49732" algn="l" defTabSz="9664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932977" algn="l" defTabSz="9664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416220" algn="l" defTabSz="9664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99464" algn="l" defTabSz="9664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82709" algn="l" defTabSz="9664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65953" algn="l" defTabSz="9664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3244" lvl="1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4A7EF-96C6-4707-98D1-854C8CDF6A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12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3244" lvl="1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4A7EF-96C6-4707-98D1-854C8CDF6A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1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77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837" y="1745673"/>
            <a:ext cx="6583680" cy="6336348"/>
          </a:xfrm>
          <a:prstGeom prst="rect">
            <a:avLst/>
          </a:prstGeom>
        </p:spPr>
        <p:txBody>
          <a:bodyPr vert="horz" lIns="96649" tIns="48324" rIns="96649" bIns="4832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hlinkClick r:id="" action="ppaction://macro?name=UpdateFilename"/>
          </p:cNvPr>
          <p:cNvSpPr/>
          <p:nvPr userDrawn="1"/>
        </p:nvSpPr>
        <p:spPr>
          <a:xfrm>
            <a:off x="248607" y="9069380"/>
            <a:ext cx="3050442" cy="246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27" tIns="43364" rIns="86727" bIns="43364" rtlCol="0" anchor="ctr"/>
          <a:lstStyle/>
          <a:p>
            <a:pPr algn="l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500895" y="9080877"/>
            <a:ext cx="277926" cy="222952"/>
          </a:xfrm>
          <a:prstGeom prst="rect">
            <a:avLst/>
          </a:prstGeom>
          <a:noFill/>
        </p:spPr>
        <p:txBody>
          <a:bodyPr wrap="none" lIns="60404" tIns="30202" rIns="60404" bIns="30202" rtlCol="0">
            <a:spAutoFit/>
          </a:bodyPr>
          <a:lstStyle/>
          <a:p>
            <a:fld id="{B94D22B4-BF43-4CE7-9972-9AFE43A969B9}" type="slidenum">
              <a:rPr lang="en-CA" sz="1000" smtClean="0"/>
              <a:t>‹#›</a:t>
            </a:fld>
            <a:endParaRPr lang="en-CA" sz="1000" dirty="0"/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294432" y="214831"/>
            <a:ext cx="6653634" cy="846941"/>
          </a:xfrm>
          <a:prstGeom prst="rect">
            <a:avLst/>
          </a:prstGeom>
          <a:solidFill>
            <a:srgbClr val="192B39"/>
          </a:solidFill>
          <a:ln>
            <a:solidFill>
              <a:schemeClr val="tx1"/>
            </a:solidFill>
          </a:ln>
        </p:spPr>
        <p:txBody>
          <a:bodyPr vert="horz" wrap="square" lIns="60404" tIns="30202" rIns="60404" bIns="3020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920649" y="287373"/>
            <a:ext cx="3070413" cy="780072"/>
          </a:xfrm>
          <a:prstGeom prst="rect">
            <a:avLst/>
          </a:prstGeom>
          <a:noFill/>
        </p:spPr>
        <p:txBody>
          <a:bodyPr wrap="square" lIns="86727" tIns="43364" rIns="86727" bIns="43364" rtlCol="0">
            <a:spAutoFit/>
          </a:bodyPr>
          <a:lstStyle/>
          <a:p>
            <a:pPr algn="r"/>
            <a:r>
              <a:rPr lang="en-US" sz="1500" b="1" i="0" cap="small" baseline="0" dirty="0">
                <a:ln>
                  <a:noFill/>
                </a:ln>
                <a:solidFill>
                  <a:schemeClr val="bg1"/>
                </a:solidFill>
                <a:latin typeface="Calibri "/>
              </a:rPr>
              <a:t>Stakeholder Group Name</a:t>
            </a:r>
          </a:p>
          <a:p>
            <a:pPr algn="r"/>
            <a:r>
              <a:rPr lang="en-US" sz="1500" b="1" i="0" cap="small" baseline="0" dirty="0">
                <a:ln>
                  <a:noFill/>
                </a:ln>
                <a:solidFill>
                  <a:schemeClr val="bg1"/>
                </a:solidFill>
                <a:latin typeface="Calibri "/>
              </a:rPr>
              <a:t>Project Photographs</a:t>
            </a:r>
          </a:p>
          <a:p>
            <a:pPr algn="r"/>
            <a:r>
              <a:rPr lang="en-US" sz="1500" b="1" i="0" cap="small" baseline="0" dirty="0">
                <a:ln>
                  <a:noFill/>
                </a:ln>
                <a:solidFill>
                  <a:schemeClr val="bg1"/>
                </a:solidFill>
                <a:latin typeface="Calibri "/>
              </a:rPr>
              <a:t>Date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94432" y="290663"/>
            <a:ext cx="4100597" cy="780072"/>
          </a:xfrm>
          <a:prstGeom prst="rect">
            <a:avLst/>
          </a:prstGeom>
          <a:noFill/>
        </p:spPr>
        <p:txBody>
          <a:bodyPr wrap="square" lIns="86727" tIns="43364" rIns="86727" bIns="43364" rtlCol="0">
            <a:spAutoFit/>
          </a:bodyPr>
          <a:lstStyle/>
          <a:p>
            <a:r>
              <a:rPr lang="en-US" sz="1500" b="1" i="0" cap="none" dirty="0">
                <a:solidFill>
                  <a:schemeClr val="bg1"/>
                </a:solidFill>
                <a:latin typeface="Calibri (body)"/>
              </a:rPr>
              <a:t>Include Proposal Title</a:t>
            </a:r>
          </a:p>
          <a:p>
            <a:r>
              <a:rPr lang="en-US" sz="1500" b="1" i="0" cap="none" dirty="0">
                <a:solidFill>
                  <a:schemeClr val="bg1"/>
                </a:solidFill>
                <a:latin typeface="Calibri (body)"/>
              </a:rPr>
              <a:t>Include Location</a:t>
            </a:r>
          </a:p>
          <a:p>
            <a:r>
              <a:rPr lang="en-US" sz="1500" b="1" i="0" cap="none" baseline="0" dirty="0">
                <a:solidFill>
                  <a:schemeClr val="bg1"/>
                </a:solidFill>
                <a:latin typeface="Calibri (body)"/>
              </a:rPr>
              <a:t>Include Activity</a:t>
            </a:r>
            <a:endParaRPr lang="en-US" sz="1500" b="1" i="0" cap="none" dirty="0">
              <a:solidFill>
                <a:schemeClr val="bg1"/>
              </a:solidFill>
              <a:latin typeface="Calibri (body)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D9F8C164-7FB2-442B-BE75-D0A798A02280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3571391" y="-2209513"/>
            <a:ext cx="108265" cy="66621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60404" tIns="30202" rIns="60404" bIns="30202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8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6648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433" indent="-362433" algn="l" defTabSz="966488" rtl="0" eaLnBrk="1" latinLnBrk="0" hangingPunct="1">
        <a:spcBef>
          <a:spcPct val="20000"/>
        </a:spcBef>
        <a:buFont typeface="Calibri" panose="020F050202020403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785271" indent="-302028" algn="l" defTabSz="966488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110" indent="-241623" algn="l" defTabSz="966488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691355" indent="-241623" algn="l" defTabSz="966488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599" indent="-241623" algn="l" defTabSz="966488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657842" indent="-241623" algn="l" defTabSz="9664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087" indent="-241623" algn="l" defTabSz="9664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331" indent="-241623" algn="l" defTabSz="9664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7574" indent="-241623" algn="l" defTabSz="9664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64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244" algn="l" defTabSz="9664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488" algn="l" defTabSz="9664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732" algn="l" defTabSz="9664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2977" algn="l" defTabSz="9664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220" algn="l" defTabSz="9664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464" algn="l" defTabSz="9664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2709" algn="l" defTabSz="9664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5953" algn="l" defTabSz="9664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1ACEB0-D43A-052D-6ED0-E66C0C12B3FB}"/>
              </a:ext>
            </a:extLst>
          </p:cNvPr>
          <p:cNvSpPr txBox="1"/>
          <p:nvPr/>
        </p:nvSpPr>
        <p:spPr>
          <a:xfrm>
            <a:off x="685800" y="1371600"/>
            <a:ext cx="5943600" cy="7914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Step 1: File/Save a </a:t>
            </a:r>
            <a:r>
              <a:rPr lang="en-CA" u="sng" dirty="0"/>
              <a:t>new copy </a:t>
            </a:r>
            <a:r>
              <a:rPr lang="en-CA" dirty="0"/>
              <a:t> of the file for your Project.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Step 2: Change text on the header of the slide by editing in the Master slide.</a:t>
            </a:r>
          </a:p>
          <a:p>
            <a:pPr marL="654694" lvl="1" indent="-171450">
              <a:buFont typeface="Arial" panose="020B0604020202020204" pitchFamily="34" charset="0"/>
              <a:buChar char="•"/>
            </a:pPr>
            <a:r>
              <a:rPr lang="en-CA" dirty="0"/>
              <a:t>Click “View” on the tool bar </a:t>
            </a:r>
          </a:p>
          <a:p>
            <a:pPr marL="654694" lvl="1" indent="-171450">
              <a:buFont typeface="Arial" panose="020B0604020202020204" pitchFamily="34" charset="0"/>
              <a:buChar char="•"/>
            </a:pPr>
            <a:r>
              <a:rPr lang="en-CA" dirty="0"/>
              <a:t>Click  “Slide Master” </a:t>
            </a:r>
          </a:p>
          <a:p>
            <a:pPr marL="654694" lvl="1" indent="-171450">
              <a:buFont typeface="Arial" panose="020B0604020202020204" pitchFamily="34" charset="0"/>
              <a:buChar char="•"/>
            </a:pPr>
            <a:r>
              <a:rPr lang="en-CA" dirty="0"/>
              <a:t>Edit text accordingly </a:t>
            </a:r>
          </a:p>
          <a:p>
            <a:pPr marL="654694" lvl="1" indent="-171450">
              <a:buFont typeface="Arial" panose="020B0604020202020204" pitchFamily="34" charset="0"/>
              <a:buChar char="•"/>
            </a:pPr>
            <a:r>
              <a:rPr lang="en-CA" dirty="0"/>
              <a:t>Click “Close Master View”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Step 3: Inserting project photographs</a:t>
            </a:r>
          </a:p>
          <a:p>
            <a:pPr marL="654694" lvl="1" indent="-171450">
              <a:buFont typeface="Arial" panose="020B0604020202020204" pitchFamily="34" charset="0"/>
              <a:buChar char="•"/>
            </a:pPr>
            <a:r>
              <a:rPr lang="en-CA" dirty="0"/>
              <a:t>Right click on the image box</a:t>
            </a:r>
          </a:p>
          <a:p>
            <a:pPr marL="654694" lvl="1" indent="-171450">
              <a:buFont typeface="Arial" panose="020B0604020202020204" pitchFamily="34" charset="0"/>
              <a:buChar char="•"/>
            </a:pPr>
            <a:r>
              <a:rPr lang="en-CA" dirty="0"/>
              <a:t>Click “Change Picture” and navigate to desired image </a:t>
            </a:r>
          </a:p>
          <a:p>
            <a:pPr marL="654694" lvl="1" indent="-171450">
              <a:buFont typeface="Arial" panose="020B0604020202020204" pitchFamily="34" charset="0"/>
              <a:buChar char="•"/>
            </a:pPr>
            <a:r>
              <a:rPr lang="en-CA" dirty="0"/>
              <a:t>Insert images in chronological order – Ex. View of area, north, east, south, west. </a:t>
            </a:r>
          </a:p>
          <a:p>
            <a:pPr marL="654694" lvl="1" indent="-171450">
              <a:buFont typeface="Arial" panose="020B0604020202020204" pitchFamily="34" charset="0"/>
              <a:buChar char="•"/>
            </a:pPr>
            <a:r>
              <a:rPr lang="en-CA" dirty="0"/>
              <a:t>Formatting size of image boxes use 8.80cm for the height, width will vary.</a:t>
            </a:r>
          </a:p>
          <a:p>
            <a:pPr marL="171450" marR="0" lvl="0" indent="-171450" algn="l" defTabSz="9664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Step 4: Replace highlighted text underneath images</a:t>
            </a:r>
          </a:p>
          <a:p>
            <a:pPr marL="654694" marR="0" lvl="1" indent="-171450" algn="l" defTabSz="9664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Insert text with description of the picture and direction of which the picture was taken. </a:t>
            </a:r>
          </a:p>
          <a:p>
            <a:pPr marL="1137938" marR="0" lvl="2" indent="-171450" algn="l" defTabSz="9664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Ex.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Main entrance of the project area; view: North</a:t>
            </a:r>
            <a:endParaRPr lang="en-CA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Step 5: Insert additional slides</a:t>
            </a:r>
          </a:p>
          <a:p>
            <a:pPr marL="654694" lvl="1" indent="-171450">
              <a:buFont typeface="Arial" panose="020B0604020202020204" pitchFamily="34" charset="0"/>
              <a:buChar char="•"/>
            </a:pPr>
            <a:r>
              <a:rPr lang="en-CA" dirty="0"/>
              <a:t>Click “New Slide” on the tool bar </a:t>
            </a:r>
          </a:p>
          <a:p>
            <a:pPr marL="654694" lvl="1" indent="-171450">
              <a:buFont typeface="Arial" panose="020B0604020202020204" pitchFamily="34" charset="0"/>
              <a:buChar char="•"/>
            </a:pPr>
            <a:r>
              <a:rPr lang="en-CA" dirty="0"/>
              <a:t>Click “Duplicate Selected Slide”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Step 6: Delete this slide.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Step 7: Once complete, PDF document by selecting: File – Save as Adobe PDF and submit with Proposal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CA" dirty="0"/>
          </a:p>
          <a:p>
            <a:pPr marL="483244" marR="0" lvl="1" indent="0" algn="l" defTabSz="9664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917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2605" y="8101706"/>
            <a:ext cx="4805652" cy="86177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228600" indent="-228600">
              <a:buAutoNum type="arabicPeriod" startAt="2"/>
              <a:tabLst>
                <a:tab pos="228600" algn="l"/>
              </a:tabLst>
            </a:pPr>
            <a:r>
              <a:rPr lang="en-US" sz="1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Provide a description of the picture; insert the direction of which the picture was taken</a:t>
            </a:r>
          </a:p>
          <a:p>
            <a:pPr>
              <a:tabLst>
                <a:tab pos="228600" algn="l"/>
              </a:tabLst>
            </a:pPr>
            <a:r>
              <a:rPr lang="en-US" sz="1000" b="1" dirty="0">
                <a:latin typeface="Calibri"/>
                <a:ea typeface="Calibri"/>
                <a:cs typeface="Calibri"/>
              </a:rPr>
              <a:t>	Example: </a:t>
            </a:r>
            <a:r>
              <a:rPr lang="en-US" sz="1000" dirty="0">
                <a:latin typeface="Calibri"/>
                <a:ea typeface="Calibri"/>
                <a:cs typeface="Calibri"/>
              </a:rPr>
              <a:t>Viewing south towards South Saskatchewan River and proposed Project</a:t>
            </a:r>
          </a:p>
          <a:p>
            <a:pPr>
              <a:tabLst>
                <a:tab pos="228600" algn="l"/>
              </a:tabLst>
            </a:pPr>
            <a:r>
              <a:rPr lang="en-US" sz="1000" dirty="0">
                <a:latin typeface="Calibri"/>
                <a:ea typeface="Calibri"/>
                <a:cs typeface="Calibri"/>
              </a:rPr>
              <a:t>	extents, desire line path visible in foreground. Scope involves mechanical removal of 	</a:t>
            </a:r>
            <a:r>
              <a:rPr lang="en-US" sz="1000" i="1" dirty="0">
                <a:latin typeface="Calibri"/>
                <a:ea typeface="Calibri"/>
                <a:cs typeface="Calibri"/>
              </a:rPr>
              <a:t>Euphorbia </a:t>
            </a:r>
            <a:r>
              <a:rPr lang="en-US" sz="1000" i="1" dirty="0" err="1">
                <a:latin typeface="Calibri"/>
                <a:ea typeface="Calibri"/>
                <a:cs typeface="Calibri"/>
              </a:rPr>
              <a:t>esula</a:t>
            </a:r>
            <a:r>
              <a:rPr lang="en-US" sz="1000" i="1" dirty="0">
                <a:latin typeface="Calibri"/>
                <a:ea typeface="Calibri"/>
                <a:cs typeface="Calibri"/>
              </a:rPr>
              <a:t>.</a:t>
            </a:r>
            <a:endParaRPr lang="en-CA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67605" y="4302856"/>
            <a:ext cx="4800652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/>
          <a:p>
            <a:pPr marL="228600" indent="-228600">
              <a:tabLst>
                <a:tab pos="228600" algn="l"/>
              </a:tabLst>
            </a:pPr>
            <a:r>
              <a:rPr lang="en-US" sz="1000" dirty="0">
                <a:latin typeface="Calibri"/>
                <a:ea typeface="Calibri"/>
                <a:cs typeface="Calibri"/>
              </a:rPr>
              <a:t>1.	 </a:t>
            </a:r>
            <a:r>
              <a:rPr lang="en-US" sz="1000" dirty="0"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Provide a description of the picture; insert the direction of which the picture was taken</a:t>
            </a:r>
            <a:br>
              <a:rPr lang="en-US" sz="1000" dirty="0">
                <a:highlight>
                  <a:srgbClr val="FFFF00"/>
                </a:highlight>
                <a:latin typeface="Calibri"/>
                <a:ea typeface="Calibri"/>
                <a:cs typeface="Calibri"/>
              </a:rPr>
            </a:br>
            <a:r>
              <a:rPr lang="en-US" sz="1000" b="1" dirty="0">
                <a:latin typeface="Calibri"/>
                <a:ea typeface="Calibri"/>
                <a:cs typeface="Calibri"/>
              </a:rPr>
              <a:t>Example: </a:t>
            </a:r>
            <a:r>
              <a:rPr lang="en-US" sz="1000" dirty="0">
                <a:latin typeface="Calibri"/>
                <a:ea typeface="Calibri"/>
                <a:cs typeface="Calibri"/>
              </a:rPr>
              <a:t>Viewing north along path within proposed Project extents, workspace located to the left of the path. Scope involves rehabilitation/restoration of native plant species. </a:t>
            </a:r>
            <a:endParaRPr lang="en-US" sz="10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245F10-D398-1134-0A54-702167597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5027" y="1340849"/>
            <a:ext cx="4582899" cy="28597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C0F769-925D-CDF1-9C97-64289915C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3219" y="5191625"/>
            <a:ext cx="4582899" cy="2874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131351"/>
      </p:ext>
    </p:extLst>
  </p:cSld>
  <p:clrMapOvr>
    <a:masterClrMapping/>
  </p:clrMapOvr>
</p:sld>
</file>

<file path=ppt/theme/theme1.xml><?xml version="1.0" encoding="utf-8"?>
<a:theme xmlns:a="http://schemas.openxmlformats.org/drawingml/2006/main" name="Report - Tabloid Landscape">
  <a:themeElements>
    <a:clrScheme name="Matrix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AD5E60F74354888F2B2DAE2C71445" ma:contentTypeVersion="13" ma:contentTypeDescription="Create a new document." ma:contentTypeScope="" ma:versionID="77e8f8372102ef902e6d9ec1990f5f53">
  <xsd:schema xmlns:xsd="http://www.w3.org/2001/XMLSchema" xmlns:xs="http://www.w3.org/2001/XMLSchema" xmlns:p="http://schemas.microsoft.com/office/2006/metadata/properties" xmlns:ns2="29c15692-89c6-4d08-8152-62e7e4f5f30d" xmlns:ns3="6a9c4bb1-abe9-4a01-93ef-3540b0ec9465" targetNamespace="http://schemas.microsoft.com/office/2006/metadata/properties" ma:root="true" ma:fieldsID="6429c5db0198d161bedac91269c13c9c" ns2:_="" ns3:_="">
    <xsd:import namespace="29c15692-89c6-4d08-8152-62e7e4f5f30d"/>
    <xsd:import namespace="6a9c4bb1-abe9-4a01-93ef-3540b0ec94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DocumentStatu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15692-89c6-4d08-8152-62e7e4f5f3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DocumentStatus" ma:index="12" nillable="true" ma:displayName="Document Status" ma:format="Dropdown" ma:internalName="DocumentStatus">
      <xsd:simpleType>
        <xsd:restriction base="dms:Text">
          <xsd:maxLength value="255"/>
        </xsd:restriction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bcae7bbc-999f-4d3c-9d6d-c7ce196ce8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9c4bb1-abe9-4a01-93ef-3540b0ec9465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7c376cf-b902-4c41-804f-840fe6368907}" ma:internalName="TaxCatchAll" ma:showField="CatchAllData" ma:web="6a9c4bb1-abe9-4a01-93ef-3540b0ec94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a9c4bb1-abe9-4a01-93ef-3540b0ec9465" xsi:nil="true"/>
    <DocumentStatus xmlns="29c15692-89c6-4d08-8152-62e7e4f5f30d" xsi:nil="true"/>
    <lcf76f155ced4ddcb4097134ff3c332f xmlns="29c15692-89c6-4d08-8152-62e7e4f5f30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43CF2C-692E-4954-877F-598253ABDD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c15692-89c6-4d08-8152-62e7e4f5f30d"/>
    <ds:schemaRef ds:uri="6a9c4bb1-abe9-4a01-93ef-3540b0ec94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4887B0-C67B-4457-BE97-94D842A040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684F6A-4324-4FA1-BBB1-D6AFEEA443D7}">
  <ds:schemaRefs>
    <ds:schemaRef ds:uri="http://purl.org/dc/elements/1.1/"/>
    <ds:schemaRef ds:uri="http://schemas.microsoft.com/office/infopath/2007/PartnerControls"/>
    <ds:schemaRef ds:uri="29c15692-89c6-4d08-8152-62e7e4f5f30d"/>
    <ds:schemaRef ds:uri="http://schemas.microsoft.com/office/2006/metadata/properties"/>
    <ds:schemaRef ds:uri="http://purl.org/dc/terms/"/>
    <ds:schemaRef ds:uri="http://schemas.microsoft.com/office/2006/documentManagement/types"/>
    <ds:schemaRef ds:uri="6a9c4bb1-abe9-4a01-93ef-3540b0ec9465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Report - Tabloid Landscape</Template>
  <TotalTime>0</TotalTime>
  <Words>299</Words>
  <Application>Microsoft Office PowerPoint</Application>
  <PresentationFormat>Custom</PresentationFormat>
  <Paragraphs>25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</vt:lpstr>
      <vt:lpstr>Calibri (body)</vt:lpstr>
      <vt:lpstr>Wingdings</vt:lpstr>
      <vt:lpstr>Report - Tabloid Landscape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2025-04-23T17:08:07Z</dcterms:created>
  <dcterms:modified xsi:type="dcterms:W3CDTF">2025-04-23T17:08:33Z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6826b61-43b0-4d2e-af9e-84ac36b78a66_Enabled">
    <vt:lpwstr>true</vt:lpwstr>
  </property>
  <property fmtid="{D5CDD505-2E9C-101B-9397-08002B2CF9AE}" pid="3" name="MSIP_Label_36826b61-43b0-4d2e-af9e-84ac36b78a66_SetDate">
    <vt:lpwstr>2025-04-23T17:08:17Z</vt:lpwstr>
  </property>
  <property fmtid="{D5CDD505-2E9C-101B-9397-08002B2CF9AE}" pid="4" name="MSIP_Label_36826b61-43b0-4d2e-af9e-84ac36b78a66_Method">
    <vt:lpwstr>Standard</vt:lpwstr>
  </property>
  <property fmtid="{D5CDD505-2E9C-101B-9397-08002B2CF9AE}" pid="5" name="MSIP_Label_36826b61-43b0-4d2e-af9e-84ac36b78a66_Name">
    <vt:lpwstr>Internal</vt:lpwstr>
  </property>
  <property fmtid="{D5CDD505-2E9C-101B-9397-08002B2CF9AE}" pid="6" name="MSIP_Label_36826b61-43b0-4d2e-af9e-84ac36b78a66_SiteId">
    <vt:lpwstr>7fbfb597-0baf-4f99-86cc-d73ce9a87568</vt:lpwstr>
  </property>
  <property fmtid="{D5CDD505-2E9C-101B-9397-08002B2CF9AE}" pid="7" name="MSIP_Label_36826b61-43b0-4d2e-af9e-84ac36b78a66_ActionId">
    <vt:lpwstr>ec8412d2-3c3f-4b90-af57-2511bcd61beb</vt:lpwstr>
  </property>
  <property fmtid="{D5CDD505-2E9C-101B-9397-08002B2CF9AE}" pid="8" name="MSIP_Label_36826b61-43b0-4d2e-af9e-84ac36b78a66_ContentBits">
    <vt:lpwstr>0</vt:lpwstr>
  </property>
  <property fmtid="{D5CDD505-2E9C-101B-9397-08002B2CF9AE}" pid="9" name="MSIP_Label_36826b61-43b0-4d2e-af9e-84ac36b78a66_Tag">
    <vt:lpwstr>10, 3, 0, 1</vt:lpwstr>
  </property>
  <property fmtid="{D5CDD505-2E9C-101B-9397-08002B2CF9AE}" pid="10" name="ContentTypeId">
    <vt:lpwstr>0x010100986AD5E60F74354888F2B2DAE2C71445</vt:lpwstr>
  </property>
  <property fmtid="{D5CDD505-2E9C-101B-9397-08002B2CF9AE}" pid="11" name="MediaServiceImageTags">
    <vt:lpwstr/>
  </property>
</Properties>
</file>